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3"/>
  </p:notesMasterIdLst>
  <p:handoutMasterIdLst>
    <p:handoutMasterId r:id="rId34"/>
  </p:handoutMasterIdLst>
  <p:sldIdLst>
    <p:sldId id="257" r:id="rId2"/>
    <p:sldId id="285" r:id="rId3"/>
    <p:sldId id="286" r:id="rId4"/>
    <p:sldId id="258" r:id="rId5"/>
    <p:sldId id="259" r:id="rId6"/>
    <p:sldId id="260" r:id="rId7"/>
    <p:sldId id="270" r:id="rId8"/>
    <p:sldId id="261" r:id="rId9"/>
    <p:sldId id="264" r:id="rId10"/>
    <p:sldId id="262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71" r:id="rId25"/>
    <p:sldId id="281" r:id="rId26"/>
    <p:sldId id="287" r:id="rId27"/>
    <p:sldId id="288" r:id="rId28"/>
    <p:sldId id="277" r:id="rId29"/>
    <p:sldId id="282" r:id="rId30"/>
    <p:sldId id="283" r:id="rId31"/>
    <p:sldId id="284" r:id="rId32"/>
  </p:sldIdLst>
  <p:sldSz cx="41014650" cy="432308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84E"/>
    <a:srgbClr val="56E0BF"/>
    <a:srgbClr val="E4527C"/>
    <a:srgbClr val="EB1394"/>
    <a:srgbClr val="FFFFFF"/>
    <a:srgbClr val="D0FE26"/>
    <a:srgbClr val="C17D19"/>
    <a:srgbClr val="0000FF"/>
    <a:srgbClr val="EBFE09"/>
    <a:srgbClr val="0FF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5015" autoAdjust="0"/>
  </p:normalViewPr>
  <p:slideViewPr>
    <p:cSldViewPr snapToGrid="0">
      <p:cViewPr>
        <p:scale>
          <a:sx n="33" d="100"/>
          <a:sy n="33" d="100"/>
        </p:scale>
        <p:origin x="2142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DDB2E-418C-4853-8BEC-7D2BD7EE821C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47263-0031-4E6F-A8D1-C5B5C6FBE8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0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300"/>
            </a:lvl1pPr>
          </a:lstStyle>
          <a:p>
            <a:fld id="{73C3AB3C-82AB-46D6-BC36-EDE0ED68B4F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14525" y="1279525"/>
            <a:ext cx="32766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5" tIns="49533" rIns="99065" bIns="49533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300"/>
            </a:lvl1pPr>
          </a:lstStyle>
          <a:p>
            <a:fld id="{D2487470-98AC-4089-BD69-431FE5DF9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4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14525" y="1279525"/>
            <a:ext cx="327660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87470-98AC-4089-BD69-431FE5DF959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25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14525" y="1279525"/>
            <a:ext cx="327660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87470-98AC-4089-BD69-431FE5DF959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7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14525" y="1279525"/>
            <a:ext cx="327660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87470-98AC-4089-BD69-431FE5DF959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08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14525" y="1279525"/>
            <a:ext cx="327660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87470-98AC-4089-BD69-431FE5DF959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83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6099" y="7075044"/>
            <a:ext cx="34862453" cy="15050723"/>
          </a:xfrm>
        </p:spPr>
        <p:txBody>
          <a:bodyPr anchor="b"/>
          <a:lstStyle>
            <a:lvl1pPr algn="ctr">
              <a:defRPr sz="26912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6831" y="22706180"/>
            <a:ext cx="30760988" cy="10437433"/>
          </a:xfrm>
        </p:spPr>
        <p:txBody>
          <a:bodyPr/>
          <a:lstStyle>
            <a:lvl1pPr marL="0" indent="0" algn="ctr">
              <a:buNone/>
              <a:defRPr sz="10765"/>
            </a:lvl1pPr>
            <a:lvl2pPr marL="2050725" indent="0" algn="ctr">
              <a:buNone/>
              <a:defRPr sz="8971"/>
            </a:lvl2pPr>
            <a:lvl3pPr marL="4101450" indent="0" algn="ctr">
              <a:buNone/>
              <a:defRPr sz="8074"/>
            </a:lvl3pPr>
            <a:lvl4pPr marL="6152175" indent="0" algn="ctr">
              <a:buNone/>
              <a:defRPr sz="7177"/>
            </a:lvl4pPr>
            <a:lvl5pPr marL="8202900" indent="0" algn="ctr">
              <a:buNone/>
              <a:defRPr sz="7177"/>
            </a:lvl5pPr>
            <a:lvl6pPr marL="10253624" indent="0" algn="ctr">
              <a:buNone/>
              <a:defRPr sz="7177"/>
            </a:lvl6pPr>
            <a:lvl7pPr marL="12304349" indent="0" algn="ctr">
              <a:buNone/>
              <a:defRPr sz="7177"/>
            </a:lvl7pPr>
            <a:lvl8pPr marL="14355074" indent="0" algn="ctr">
              <a:buNone/>
              <a:defRPr sz="7177"/>
            </a:lvl8pPr>
            <a:lvl9pPr marL="16405799" indent="0" algn="ctr">
              <a:buNone/>
              <a:defRPr sz="7177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7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3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351111" y="2301640"/>
            <a:ext cx="8843784" cy="3663610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19759" y="2301640"/>
            <a:ext cx="26018669" cy="3663610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6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88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397" y="10777691"/>
            <a:ext cx="35375136" cy="17982809"/>
          </a:xfrm>
        </p:spPr>
        <p:txBody>
          <a:bodyPr anchor="b"/>
          <a:lstStyle>
            <a:lvl1pPr>
              <a:defRPr sz="26912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8397" y="28930625"/>
            <a:ext cx="35375136" cy="9456734"/>
          </a:xfrm>
        </p:spPr>
        <p:txBody>
          <a:bodyPr/>
          <a:lstStyle>
            <a:lvl1pPr marL="0" indent="0">
              <a:buNone/>
              <a:defRPr sz="10765">
                <a:solidFill>
                  <a:schemeClr val="tx1"/>
                </a:solidFill>
              </a:defRPr>
            </a:lvl1pPr>
            <a:lvl2pPr marL="2050725" indent="0">
              <a:buNone/>
              <a:defRPr sz="8971">
                <a:solidFill>
                  <a:schemeClr val="tx1">
                    <a:tint val="75000"/>
                  </a:schemeClr>
                </a:solidFill>
              </a:defRPr>
            </a:lvl2pPr>
            <a:lvl3pPr marL="4101450" indent="0">
              <a:buNone/>
              <a:defRPr sz="8074">
                <a:solidFill>
                  <a:schemeClr val="tx1">
                    <a:tint val="75000"/>
                  </a:schemeClr>
                </a:solidFill>
              </a:defRPr>
            </a:lvl3pPr>
            <a:lvl4pPr marL="6152175" indent="0">
              <a:buNone/>
              <a:defRPr sz="7177">
                <a:solidFill>
                  <a:schemeClr val="tx1">
                    <a:tint val="75000"/>
                  </a:schemeClr>
                </a:solidFill>
              </a:defRPr>
            </a:lvl4pPr>
            <a:lvl5pPr marL="8202900" indent="0">
              <a:buNone/>
              <a:defRPr sz="7177">
                <a:solidFill>
                  <a:schemeClr val="tx1">
                    <a:tint val="75000"/>
                  </a:schemeClr>
                </a:solidFill>
              </a:defRPr>
            </a:lvl5pPr>
            <a:lvl6pPr marL="10253624" indent="0">
              <a:buNone/>
              <a:defRPr sz="7177">
                <a:solidFill>
                  <a:schemeClr val="tx1">
                    <a:tint val="75000"/>
                  </a:schemeClr>
                </a:solidFill>
              </a:defRPr>
            </a:lvl6pPr>
            <a:lvl7pPr marL="12304349" indent="0">
              <a:buNone/>
              <a:defRPr sz="7177">
                <a:solidFill>
                  <a:schemeClr val="tx1">
                    <a:tint val="75000"/>
                  </a:schemeClr>
                </a:solidFill>
              </a:defRPr>
            </a:lvl7pPr>
            <a:lvl8pPr marL="14355074" indent="0">
              <a:buNone/>
              <a:defRPr sz="7177">
                <a:solidFill>
                  <a:schemeClr val="tx1">
                    <a:tint val="75000"/>
                  </a:schemeClr>
                </a:solidFill>
              </a:defRPr>
            </a:lvl8pPr>
            <a:lvl9pPr marL="16405799" indent="0">
              <a:buNone/>
              <a:defRPr sz="71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27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757" y="11508199"/>
            <a:ext cx="17431226" cy="2742954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763667" y="11508199"/>
            <a:ext cx="17431226" cy="2742954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1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099" y="2301649"/>
            <a:ext cx="35375136" cy="835595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5104" y="10597553"/>
            <a:ext cx="17351117" cy="5193697"/>
          </a:xfrm>
        </p:spPr>
        <p:txBody>
          <a:bodyPr anchor="b"/>
          <a:lstStyle>
            <a:lvl1pPr marL="0" indent="0">
              <a:buNone/>
              <a:defRPr sz="10765" b="1"/>
            </a:lvl1pPr>
            <a:lvl2pPr marL="2050725" indent="0">
              <a:buNone/>
              <a:defRPr sz="8971" b="1"/>
            </a:lvl2pPr>
            <a:lvl3pPr marL="4101450" indent="0">
              <a:buNone/>
              <a:defRPr sz="8074" b="1"/>
            </a:lvl3pPr>
            <a:lvl4pPr marL="6152175" indent="0">
              <a:buNone/>
              <a:defRPr sz="7177" b="1"/>
            </a:lvl4pPr>
            <a:lvl5pPr marL="8202900" indent="0">
              <a:buNone/>
              <a:defRPr sz="7177" b="1"/>
            </a:lvl5pPr>
            <a:lvl6pPr marL="10253624" indent="0">
              <a:buNone/>
              <a:defRPr sz="7177" b="1"/>
            </a:lvl6pPr>
            <a:lvl7pPr marL="12304349" indent="0">
              <a:buNone/>
              <a:defRPr sz="7177" b="1"/>
            </a:lvl7pPr>
            <a:lvl8pPr marL="14355074" indent="0">
              <a:buNone/>
              <a:defRPr sz="7177" b="1"/>
            </a:lvl8pPr>
            <a:lvl9pPr marL="16405799" indent="0">
              <a:buNone/>
              <a:defRPr sz="7177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5104" y="15791251"/>
            <a:ext cx="17351117" cy="2322655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763669" y="10597553"/>
            <a:ext cx="17436568" cy="5193697"/>
          </a:xfrm>
        </p:spPr>
        <p:txBody>
          <a:bodyPr anchor="b"/>
          <a:lstStyle>
            <a:lvl1pPr marL="0" indent="0">
              <a:buNone/>
              <a:defRPr sz="10765" b="1"/>
            </a:lvl1pPr>
            <a:lvl2pPr marL="2050725" indent="0">
              <a:buNone/>
              <a:defRPr sz="8971" b="1"/>
            </a:lvl2pPr>
            <a:lvl3pPr marL="4101450" indent="0">
              <a:buNone/>
              <a:defRPr sz="8074" b="1"/>
            </a:lvl3pPr>
            <a:lvl4pPr marL="6152175" indent="0">
              <a:buNone/>
              <a:defRPr sz="7177" b="1"/>
            </a:lvl4pPr>
            <a:lvl5pPr marL="8202900" indent="0">
              <a:buNone/>
              <a:defRPr sz="7177" b="1"/>
            </a:lvl5pPr>
            <a:lvl6pPr marL="10253624" indent="0">
              <a:buNone/>
              <a:defRPr sz="7177" b="1"/>
            </a:lvl6pPr>
            <a:lvl7pPr marL="12304349" indent="0">
              <a:buNone/>
              <a:defRPr sz="7177" b="1"/>
            </a:lvl7pPr>
            <a:lvl8pPr marL="14355074" indent="0">
              <a:buNone/>
              <a:defRPr sz="7177" b="1"/>
            </a:lvl8pPr>
            <a:lvl9pPr marL="16405799" indent="0">
              <a:buNone/>
              <a:defRPr sz="7177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763669" y="15791251"/>
            <a:ext cx="17436568" cy="2322655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0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6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40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099" y="2882053"/>
            <a:ext cx="13228292" cy="10087187"/>
          </a:xfrm>
        </p:spPr>
        <p:txBody>
          <a:bodyPr anchor="b"/>
          <a:lstStyle>
            <a:lvl1pPr>
              <a:defRPr sz="1435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6568" y="6224444"/>
            <a:ext cx="20763667" cy="30721888"/>
          </a:xfrm>
        </p:spPr>
        <p:txBody>
          <a:bodyPr/>
          <a:lstStyle>
            <a:lvl1pPr>
              <a:defRPr sz="14353"/>
            </a:lvl1pPr>
            <a:lvl2pPr>
              <a:defRPr sz="12559"/>
            </a:lvl2pPr>
            <a:lvl3pPr>
              <a:defRPr sz="10765"/>
            </a:lvl3pPr>
            <a:lvl4pPr>
              <a:defRPr sz="8971"/>
            </a:lvl4pPr>
            <a:lvl5pPr>
              <a:defRPr sz="8971"/>
            </a:lvl5pPr>
            <a:lvl6pPr>
              <a:defRPr sz="8971"/>
            </a:lvl6pPr>
            <a:lvl7pPr>
              <a:defRPr sz="8971"/>
            </a:lvl7pPr>
            <a:lvl8pPr>
              <a:defRPr sz="8971"/>
            </a:lvl8pPr>
            <a:lvl9pPr>
              <a:defRPr sz="8971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5099" y="12969240"/>
            <a:ext cx="13228292" cy="24027121"/>
          </a:xfrm>
        </p:spPr>
        <p:txBody>
          <a:bodyPr/>
          <a:lstStyle>
            <a:lvl1pPr marL="0" indent="0">
              <a:buNone/>
              <a:defRPr sz="7177"/>
            </a:lvl1pPr>
            <a:lvl2pPr marL="2050725" indent="0">
              <a:buNone/>
              <a:defRPr sz="6280"/>
            </a:lvl2pPr>
            <a:lvl3pPr marL="4101450" indent="0">
              <a:buNone/>
              <a:defRPr sz="5382"/>
            </a:lvl3pPr>
            <a:lvl4pPr marL="6152175" indent="0">
              <a:buNone/>
              <a:defRPr sz="4485"/>
            </a:lvl4pPr>
            <a:lvl5pPr marL="8202900" indent="0">
              <a:buNone/>
              <a:defRPr sz="4485"/>
            </a:lvl5pPr>
            <a:lvl6pPr marL="10253624" indent="0">
              <a:buNone/>
              <a:defRPr sz="4485"/>
            </a:lvl6pPr>
            <a:lvl7pPr marL="12304349" indent="0">
              <a:buNone/>
              <a:defRPr sz="4485"/>
            </a:lvl7pPr>
            <a:lvl8pPr marL="14355074" indent="0">
              <a:buNone/>
              <a:defRPr sz="4485"/>
            </a:lvl8pPr>
            <a:lvl9pPr marL="16405799" indent="0">
              <a:buNone/>
              <a:defRPr sz="448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6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099" y="2882053"/>
            <a:ext cx="13228292" cy="10087187"/>
          </a:xfrm>
        </p:spPr>
        <p:txBody>
          <a:bodyPr anchor="b"/>
          <a:lstStyle>
            <a:lvl1pPr>
              <a:defRPr sz="1435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36568" y="6224444"/>
            <a:ext cx="20763667" cy="30721888"/>
          </a:xfrm>
        </p:spPr>
        <p:txBody>
          <a:bodyPr anchor="t"/>
          <a:lstStyle>
            <a:lvl1pPr marL="0" indent="0">
              <a:buNone/>
              <a:defRPr sz="14353"/>
            </a:lvl1pPr>
            <a:lvl2pPr marL="2050725" indent="0">
              <a:buNone/>
              <a:defRPr sz="12559"/>
            </a:lvl2pPr>
            <a:lvl3pPr marL="4101450" indent="0">
              <a:buNone/>
              <a:defRPr sz="10765"/>
            </a:lvl3pPr>
            <a:lvl4pPr marL="6152175" indent="0">
              <a:buNone/>
              <a:defRPr sz="8971"/>
            </a:lvl4pPr>
            <a:lvl5pPr marL="8202900" indent="0">
              <a:buNone/>
              <a:defRPr sz="8971"/>
            </a:lvl5pPr>
            <a:lvl6pPr marL="10253624" indent="0">
              <a:buNone/>
              <a:defRPr sz="8971"/>
            </a:lvl6pPr>
            <a:lvl7pPr marL="12304349" indent="0">
              <a:buNone/>
              <a:defRPr sz="8971"/>
            </a:lvl7pPr>
            <a:lvl8pPr marL="14355074" indent="0">
              <a:buNone/>
              <a:defRPr sz="8971"/>
            </a:lvl8pPr>
            <a:lvl9pPr marL="16405799" indent="0">
              <a:buNone/>
              <a:defRPr sz="8971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5099" y="12969240"/>
            <a:ext cx="13228292" cy="24027121"/>
          </a:xfrm>
        </p:spPr>
        <p:txBody>
          <a:bodyPr/>
          <a:lstStyle>
            <a:lvl1pPr marL="0" indent="0">
              <a:buNone/>
              <a:defRPr sz="7177"/>
            </a:lvl1pPr>
            <a:lvl2pPr marL="2050725" indent="0">
              <a:buNone/>
              <a:defRPr sz="6280"/>
            </a:lvl2pPr>
            <a:lvl3pPr marL="4101450" indent="0">
              <a:buNone/>
              <a:defRPr sz="5382"/>
            </a:lvl3pPr>
            <a:lvl4pPr marL="6152175" indent="0">
              <a:buNone/>
              <a:defRPr sz="4485"/>
            </a:lvl4pPr>
            <a:lvl5pPr marL="8202900" indent="0">
              <a:buNone/>
              <a:defRPr sz="4485"/>
            </a:lvl5pPr>
            <a:lvl6pPr marL="10253624" indent="0">
              <a:buNone/>
              <a:defRPr sz="4485"/>
            </a:lvl6pPr>
            <a:lvl7pPr marL="12304349" indent="0">
              <a:buNone/>
              <a:defRPr sz="4485"/>
            </a:lvl7pPr>
            <a:lvl8pPr marL="14355074" indent="0">
              <a:buNone/>
              <a:defRPr sz="4485"/>
            </a:lvl8pPr>
            <a:lvl9pPr marL="16405799" indent="0">
              <a:buNone/>
              <a:defRPr sz="448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9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19757" y="2301649"/>
            <a:ext cx="35375136" cy="8355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757" y="11508199"/>
            <a:ext cx="35375136" cy="2742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19757" y="40068556"/>
            <a:ext cx="9228296" cy="230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8E4B-089D-461B-B758-8B3C1F696DB2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86103" y="40068556"/>
            <a:ext cx="13842444" cy="230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66597" y="40068556"/>
            <a:ext cx="9228296" cy="230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B4A37-D569-4F5C-BF76-A2FB7508E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4101450" rtl="0" eaLnBrk="1" latinLnBrk="0" hangingPunct="1">
        <a:lnSpc>
          <a:spcPct val="90000"/>
        </a:lnSpc>
        <a:spcBef>
          <a:spcPct val="0"/>
        </a:spcBef>
        <a:buNone/>
        <a:defRPr sz="197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5362" indent="-1025362" algn="l" defTabSz="4101450" rtl="0" eaLnBrk="1" latinLnBrk="0" hangingPunct="1">
        <a:lnSpc>
          <a:spcPct val="90000"/>
        </a:lnSpc>
        <a:spcBef>
          <a:spcPts val="4485"/>
        </a:spcBef>
        <a:buFont typeface="Arial" panose="020B0604020202020204" pitchFamily="34" charset="0"/>
        <a:buChar char="•"/>
        <a:defRPr sz="12559" kern="1200">
          <a:solidFill>
            <a:schemeClr val="tx1"/>
          </a:solidFill>
          <a:latin typeface="+mn-lt"/>
          <a:ea typeface="+mn-ea"/>
          <a:cs typeface="+mn-cs"/>
        </a:defRPr>
      </a:lvl1pPr>
      <a:lvl2pPr marL="3076087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10765" kern="1200">
          <a:solidFill>
            <a:schemeClr val="tx1"/>
          </a:solidFill>
          <a:latin typeface="+mn-lt"/>
          <a:ea typeface="+mn-ea"/>
          <a:cs typeface="+mn-cs"/>
        </a:defRPr>
      </a:lvl2pPr>
      <a:lvl3pPr marL="5126812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971" kern="1200">
          <a:solidFill>
            <a:schemeClr val="tx1"/>
          </a:solidFill>
          <a:latin typeface="+mn-lt"/>
          <a:ea typeface="+mn-ea"/>
          <a:cs typeface="+mn-cs"/>
        </a:defRPr>
      </a:lvl3pPr>
      <a:lvl4pPr marL="7177537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074" kern="1200">
          <a:solidFill>
            <a:schemeClr val="tx1"/>
          </a:solidFill>
          <a:latin typeface="+mn-lt"/>
          <a:ea typeface="+mn-ea"/>
          <a:cs typeface="+mn-cs"/>
        </a:defRPr>
      </a:lvl4pPr>
      <a:lvl5pPr marL="9228262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074" kern="1200">
          <a:solidFill>
            <a:schemeClr val="tx1"/>
          </a:solidFill>
          <a:latin typeface="+mn-lt"/>
          <a:ea typeface="+mn-ea"/>
          <a:cs typeface="+mn-cs"/>
        </a:defRPr>
      </a:lvl5pPr>
      <a:lvl6pPr marL="11278987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074" kern="1200">
          <a:solidFill>
            <a:schemeClr val="tx1"/>
          </a:solidFill>
          <a:latin typeface="+mn-lt"/>
          <a:ea typeface="+mn-ea"/>
          <a:cs typeface="+mn-cs"/>
        </a:defRPr>
      </a:lvl6pPr>
      <a:lvl7pPr marL="13329712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074" kern="1200">
          <a:solidFill>
            <a:schemeClr val="tx1"/>
          </a:solidFill>
          <a:latin typeface="+mn-lt"/>
          <a:ea typeface="+mn-ea"/>
          <a:cs typeface="+mn-cs"/>
        </a:defRPr>
      </a:lvl7pPr>
      <a:lvl8pPr marL="15380437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074" kern="1200">
          <a:solidFill>
            <a:schemeClr val="tx1"/>
          </a:solidFill>
          <a:latin typeface="+mn-lt"/>
          <a:ea typeface="+mn-ea"/>
          <a:cs typeface="+mn-cs"/>
        </a:defRPr>
      </a:lvl8pPr>
      <a:lvl9pPr marL="17431161" indent="-1025362" algn="l" defTabSz="4101450" rtl="0" eaLnBrk="1" latinLnBrk="0" hangingPunct="1">
        <a:lnSpc>
          <a:spcPct val="90000"/>
        </a:lnSpc>
        <a:spcBef>
          <a:spcPts val="2243"/>
        </a:spcBef>
        <a:buFont typeface="Arial" panose="020B0604020202020204" pitchFamily="34" charset="0"/>
        <a:buChar char="•"/>
        <a:defRPr sz="80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1pPr>
      <a:lvl2pPr marL="2050725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2pPr>
      <a:lvl3pPr marL="4101450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3pPr>
      <a:lvl4pPr marL="6152175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4pPr>
      <a:lvl5pPr marL="8202900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5pPr>
      <a:lvl6pPr marL="10253624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6pPr>
      <a:lvl7pPr marL="12304349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7pPr>
      <a:lvl8pPr marL="14355074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8pPr>
      <a:lvl9pPr marL="16405799" algn="l" defTabSz="4101450" rtl="0" eaLnBrk="1" latinLnBrk="0" hangingPunct="1">
        <a:defRPr sz="80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72.png"/><Relationship Id="rId5" Type="http://schemas.openxmlformats.org/officeDocument/2006/relationships/image" Target="../media/image95.png"/><Relationship Id="rId1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98.png"/><Relationship Id="rId1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0.png"/><Relationship Id="rId3" Type="http://schemas.openxmlformats.org/officeDocument/2006/relationships/image" Target="../media/image61.png"/><Relationship Id="rId7" Type="http://schemas.openxmlformats.org/officeDocument/2006/relationships/image" Target="../media/image70.png"/><Relationship Id="rId12" Type="http://schemas.openxmlformats.org/officeDocument/2006/relationships/image" Target="../media/image97.png"/><Relationship Id="rId2" Type="http://schemas.openxmlformats.org/officeDocument/2006/relationships/image" Target="../media/image59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8.png"/><Relationship Id="rId5" Type="http://schemas.openxmlformats.org/officeDocument/2006/relationships/image" Target="../media/image72.png"/><Relationship Id="rId15" Type="http://schemas.openxmlformats.org/officeDocument/2006/relationships/image" Target="../media/image99.png"/><Relationship Id="rId10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76.png"/><Relationship Id="rId1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4.png"/><Relationship Id="rId7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流程图: 可选过程 467"/>
          <p:cNvSpPr/>
          <p:nvPr/>
        </p:nvSpPr>
        <p:spPr>
          <a:xfrm flipV="1">
            <a:off x="22048173" y="19733811"/>
            <a:ext cx="1932055" cy="1633724"/>
          </a:xfrm>
          <a:prstGeom prst="flowChartAlternateProcess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46" name="流程图: 可选过程 245"/>
          <p:cNvSpPr/>
          <p:nvPr/>
        </p:nvSpPr>
        <p:spPr>
          <a:xfrm flipV="1">
            <a:off x="18413633" y="19732769"/>
            <a:ext cx="3437232" cy="1599664"/>
          </a:xfrm>
          <a:prstGeom prst="flowChartAlternateProcess">
            <a:avLst/>
          </a:prstGeom>
          <a:ln w="25400">
            <a:solidFill>
              <a:srgbClr val="FF669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3" name="流程图: 可选过程 202"/>
          <p:cNvSpPr/>
          <p:nvPr/>
        </p:nvSpPr>
        <p:spPr>
          <a:xfrm>
            <a:off x="20200152" y="20355270"/>
            <a:ext cx="476511" cy="906111"/>
          </a:xfrm>
          <a:prstGeom prst="flowChartAlternateProcess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55756" y="19653768"/>
            <a:ext cx="5300441" cy="25858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5" name="流程图: 接点 4"/>
          <p:cNvSpPr/>
          <p:nvPr/>
        </p:nvSpPr>
        <p:spPr>
          <a:xfrm rot="21384929">
            <a:off x="19291649" y="20552025"/>
            <a:ext cx="100912" cy="100912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" name="流程图: 接点 6"/>
          <p:cNvSpPr/>
          <p:nvPr/>
        </p:nvSpPr>
        <p:spPr>
          <a:xfrm rot="20544477">
            <a:off x="18999018" y="20647751"/>
            <a:ext cx="100912" cy="100676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>
              <a:solidFill>
                <a:schemeClr val="accent2"/>
              </a:solidFill>
            </a:endParaRPr>
          </a:p>
        </p:txBody>
      </p:sp>
      <p:sp>
        <p:nvSpPr>
          <p:cNvPr id="8" name="流程图: 接点 7"/>
          <p:cNvSpPr/>
          <p:nvPr/>
        </p:nvSpPr>
        <p:spPr>
          <a:xfrm rot="19908501">
            <a:off x="19069377" y="20876855"/>
            <a:ext cx="100912" cy="1009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" name="流程图: 接点 9"/>
          <p:cNvSpPr/>
          <p:nvPr/>
        </p:nvSpPr>
        <p:spPr>
          <a:xfrm>
            <a:off x="19359822" y="20829845"/>
            <a:ext cx="100912" cy="100912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5" name="直接连接符 14"/>
          <p:cNvCxnSpPr>
            <a:stCxn id="7" idx="4"/>
            <a:endCxn id="8" idx="0"/>
          </p:cNvCxnSpPr>
          <p:nvPr/>
        </p:nvCxnSpPr>
        <p:spPr>
          <a:xfrm>
            <a:off x="19064694" y="20746078"/>
            <a:ext cx="31308" cy="1367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" idx="3"/>
            <a:endCxn id="8" idx="7"/>
          </p:cNvCxnSpPr>
          <p:nvPr/>
        </p:nvCxnSpPr>
        <p:spPr>
          <a:xfrm flipH="1">
            <a:off x="19134436" y="20640327"/>
            <a:ext cx="174303" cy="23868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7"/>
            <a:endCxn id="5" idx="1"/>
          </p:cNvCxnSpPr>
          <p:nvPr/>
        </p:nvCxnSpPr>
        <p:spPr>
          <a:xfrm flipV="1">
            <a:off x="19072726" y="20569113"/>
            <a:ext cx="231541" cy="842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0" idx="2"/>
            <a:endCxn id="8" idx="5"/>
          </p:cNvCxnSpPr>
          <p:nvPr/>
        </p:nvCxnSpPr>
        <p:spPr>
          <a:xfrm flipH="1">
            <a:off x="19168143" y="20880307"/>
            <a:ext cx="191689" cy="615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" idx="5"/>
            <a:endCxn id="10" idx="0"/>
          </p:cNvCxnSpPr>
          <p:nvPr/>
        </p:nvCxnSpPr>
        <p:spPr>
          <a:xfrm>
            <a:off x="19379940" y="20635861"/>
            <a:ext cx="30336" cy="1939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内容占位符 2"/>
          <p:cNvSpPr txBox="1">
            <a:spLocks/>
          </p:cNvSpPr>
          <p:nvPr/>
        </p:nvSpPr>
        <p:spPr>
          <a:xfrm flipV="1">
            <a:off x="18960342" y="-599719"/>
            <a:ext cx="909777" cy="593299"/>
          </a:xfrm>
          <a:prstGeom prst="rect">
            <a:avLst/>
          </a:prstGeom>
        </p:spPr>
        <p:txBody>
          <a:bodyPr vert="horz" lIns="32040" tIns="16020" rIns="32040" bIns="160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981"/>
              <a:t>         </a:t>
            </a:r>
            <a:endParaRPr lang="zh-CN" altLang="en-US" sz="981" dirty="0"/>
          </a:p>
        </p:txBody>
      </p:sp>
      <p:sp>
        <p:nvSpPr>
          <p:cNvPr id="180" name="矩形 179"/>
          <p:cNvSpPr/>
          <p:nvPr/>
        </p:nvSpPr>
        <p:spPr>
          <a:xfrm>
            <a:off x="18474575" y="20581032"/>
            <a:ext cx="427719" cy="41361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81" name="曲线连接符 180"/>
          <p:cNvCxnSpPr/>
          <p:nvPr/>
        </p:nvCxnSpPr>
        <p:spPr>
          <a:xfrm rot="5400000">
            <a:off x="18531135" y="20766693"/>
            <a:ext cx="200705" cy="11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2" name="曲线连接符 181"/>
          <p:cNvCxnSpPr/>
          <p:nvPr/>
        </p:nvCxnSpPr>
        <p:spPr>
          <a:xfrm rot="5400000" flipH="1" flipV="1">
            <a:off x="18609164" y="20793743"/>
            <a:ext cx="167604" cy="1428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3" name="曲线连接符 182"/>
          <p:cNvCxnSpPr/>
          <p:nvPr/>
        </p:nvCxnSpPr>
        <p:spPr>
          <a:xfrm rot="5400000" flipH="1" flipV="1">
            <a:off x="18667107" y="20697706"/>
            <a:ext cx="171731" cy="99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4" name="曲线连接符 183"/>
          <p:cNvCxnSpPr/>
          <p:nvPr/>
        </p:nvCxnSpPr>
        <p:spPr>
          <a:xfrm rot="5400000">
            <a:off x="18591383" y="20614319"/>
            <a:ext cx="157403" cy="1286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5" name="流程图: 手动操作 194"/>
          <p:cNvSpPr/>
          <p:nvPr/>
        </p:nvSpPr>
        <p:spPr>
          <a:xfrm rot="16200000">
            <a:off x="19637807" y="20619191"/>
            <a:ext cx="369516" cy="335020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631" dirty="0"/>
              <a:t>STGCN</a:t>
            </a:r>
            <a:endParaRPr lang="zh-CN" altLang="en-US" sz="631" dirty="0"/>
          </a:p>
        </p:txBody>
      </p:sp>
      <p:sp>
        <p:nvSpPr>
          <p:cNvPr id="198" name="矩形 197"/>
          <p:cNvSpPr/>
          <p:nvPr/>
        </p:nvSpPr>
        <p:spPr>
          <a:xfrm>
            <a:off x="20266922" y="20910018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1"/>
                </a:solidFill>
              </a:rPr>
              <a:t>LSTM</a:t>
            </a:r>
            <a:endParaRPr lang="zh-CN" altLang="en-US" sz="631" b="1" dirty="0">
              <a:solidFill>
                <a:schemeClr val="accent1"/>
              </a:solidFill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20252693" y="20427337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4"/>
                </a:solidFill>
              </a:rPr>
              <a:t>LSTM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20266922" y="20669429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6"/>
                </a:solidFill>
              </a:rPr>
              <a:t>LSTM</a:t>
            </a:r>
            <a:endParaRPr lang="zh-CN" altLang="en-US" sz="631" b="1" dirty="0">
              <a:solidFill>
                <a:schemeClr val="accent6"/>
              </a:solidFill>
            </a:endParaRPr>
          </a:p>
        </p:txBody>
      </p:sp>
      <p:cxnSp>
        <p:nvCxnSpPr>
          <p:cNvPr id="219" name="直接连接符 218"/>
          <p:cNvCxnSpPr/>
          <p:nvPr/>
        </p:nvCxnSpPr>
        <p:spPr>
          <a:xfrm>
            <a:off x="19099755" y="20715622"/>
            <a:ext cx="260177" cy="141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矩形 241"/>
          <p:cNvSpPr/>
          <p:nvPr/>
        </p:nvSpPr>
        <p:spPr>
          <a:xfrm>
            <a:off x="20266922" y="21102605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2"/>
                </a:solidFill>
              </a:rPr>
              <a:t>LSTM</a:t>
            </a:r>
            <a:endParaRPr lang="zh-CN" altLang="en-US" sz="631" b="1" dirty="0">
              <a:solidFill>
                <a:schemeClr val="accent2"/>
              </a:solidFill>
            </a:endParaRPr>
          </a:p>
        </p:txBody>
      </p:sp>
      <p:cxnSp>
        <p:nvCxnSpPr>
          <p:cNvPr id="251" name="直接箭头连接符 250"/>
          <p:cNvCxnSpPr>
            <a:stCxn id="180" idx="3"/>
          </p:cNvCxnSpPr>
          <p:nvPr/>
        </p:nvCxnSpPr>
        <p:spPr>
          <a:xfrm flipV="1">
            <a:off x="18902291" y="20786703"/>
            <a:ext cx="95884" cy="1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箭头连接符 251"/>
          <p:cNvCxnSpPr/>
          <p:nvPr/>
        </p:nvCxnSpPr>
        <p:spPr>
          <a:xfrm>
            <a:off x="19467852" y="20789422"/>
            <a:ext cx="166156" cy="45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/>
          <p:cNvCxnSpPr>
            <a:stCxn id="195" idx="2"/>
          </p:cNvCxnSpPr>
          <p:nvPr/>
        </p:nvCxnSpPr>
        <p:spPr>
          <a:xfrm flipV="1">
            <a:off x="19990076" y="20786432"/>
            <a:ext cx="171096" cy="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文本框 257"/>
          <p:cNvSpPr txBox="1"/>
          <p:nvPr/>
        </p:nvSpPr>
        <p:spPr>
          <a:xfrm>
            <a:off x="20247255" y="17120793"/>
            <a:ext cx="474919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encoder</a:t>
            </a:r>
            <a:endParaRPr lang="zh-CN" altLang="en-US" sz="631" b="1" dirty="0"/>
          </a:p>
        </p:txBody>
      </p:sp>
      <p:sp>
        <p:nvSpPr>
          <p:cNvPr id="260" name="矩形 259"/>
          <p:cNvSpPr/>
          <p:nvPr/>
        </p:nvSpPr>
        <p:spPr>
          <a:xfrm>
            <a:off x="20807532" y="20424211"/>
            <a:ext cx="408004" cy="11612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Attention</a:t>
            </a:r>
            <a:endParaRPr lang="zh-CN" altLang="en-US" sz="631" dirty="0">
              <a:solidFill>
                <a:schemeClr val="tx1"/>
              </a:solidFill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20807533" y="20668947"/>
            <a:ext cx="403600" cy="11289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Attention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20807529" y="20893681"/>
            <a:ext cx="407067" cy="1113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Attention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20811339" y="21105933"/>
            <a:ext cx="41606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Attention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cxnSp>
        <p:nvCxnSpPr>
          <p:cNvPr id="264" name="直接箭头连接符 263"/>
          <p:cNvCxnSpPr/>
          <p:nvPr/>
        </p:nvCxnSpPr>
        <p:spPr>
          <a:xfrm flipV="1">
            <a:off x="18936862" y="-352289"/>
            <a:ext cx="267657" cy="6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/>
          <p:cNvCxnSpPr/>
          <p:nvPr/>
        </p:nvCxnSpPr>
        <p:spPr>
          <a:xfrm flipV="1">
            <a:off x="19616704" y="-352290"/>
            <a:ext cx="29223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2" name="图片 2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149" r="191" b="1149"/>
          <a:stretch/>
        </p:blipFill>
        <p:spPr>
          <a:xfrm>
            <a:off x="18509625" y="-506465"/>
            <a:ext cx="427239" cy="320428"/>
          </a:xfrm>
          <a:prstGeom prst="rect">
            <a:avLst/>
          </a:prstGeom>
        </p:spPr>
      </p:pic>
      <p:pic>
        <p:nvPicPr>
          <p:cNvPr id="293" name="图片 29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-692" r="1946" b="-692"/>
          <a:stretch/>
        </p:blipFill>
        <p:spPr>
          <a:xfrm>
            <a:off x="19204515" y="-518538"/>
            <a:ext cx="412187" cy="332501"/>
          </a:xfrm>
          <a:prstGeom prst="rect">
            <a:avLst/>
          </a:prstGeom>
        </p:spPr>
      </p:pic>
      <p:sp>
        <p:nvSpPr>
          <p:cNvPr id="294" name="流程图: 手动操作 293"/>
          <p:cNvSpPr/>
          <p:nvPr/>
        </p:nvSpPr>
        <p:spPr>
          <a:xfrm rot="16200000">
            <a:off x="19904448" y="-519799"/>
            <a:ext cx="369516" cy="335020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631" dirty="0"/>
              <a:t>CNN</a:t>
            </a:r>
            <a:endParaRPr lang="zh-CN" altLang="en-US" sz="631" dirty="0"/>
          </a:p>
        </p:txBody>
      </p:sp>
      <p:cxnSp>
        <p:nvCxnSpPr>
          <p:cNvPr id="300" name="直接箭头连接符 299"/>
          <p:cNvCxnSpPr/>
          <p:nvPr/>
        </p:nvCxnSpPr>
        <p:spPr>
          <a:xfrm>
            <a:off x="20626486" y="20509713"/>
            <a:ext cx="1810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箭头连接符 303"/>
          <p:cNvCxnSpPr/>
          <p:nvPr/>
        </p:nvCxnSpPr>
        <p:spPr>
          <a:xfrm flipV="1">
            <a:off x="20640711" y="20751332"/>
            <a:ext cx="166819" cy="4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/>
          <p:cNvCxnSpPr/>
          <p:nvPr/>
        </p:nvCxnSpPr>
        <p:spPr>
          <a:xfrm flipV="1">
            <a:off x="20640711" y="20997474"/>
            <a:ext cx="166819" cy="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/>
          <p:cNvCxnSpPr/>
          <p:nvPr/>
        </p:nvCxnSpPr>
        <p:spPr>
          <a:xfrm>
            <a:off x="20640711" y="21187764"/>
            <a:ext cx="1668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/>
          <p:cNvSpPr txBox="1"/>
          <p:nvPr/>
        </p:nvSpPr>
        <p:spPr>
          <a:xfrm>
            <a:off x="20967425" y="17208440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5" b="1" dirty="0"/>
              <a:t>Z</a:t>
            </a:r>
          </a:p>
        </p:txBody>
      </p:sp>
      <p:sp>
        <p:nvSpPr>
          <p:cNvPr id="339" name="流程图: 可选过程 338"/>
          <p:cNvSpPr/>
          <p:nvPr/>
        </p:nvSpPr>
        <p:spPr>
          <a:xfrm>
            <a:off x="21309139" y="20355383"/>
            <a:ext cx="476511" cy="906111"/>
          </a:xfrm>
          <a:prstGeom prst="flowChartAlternateProcess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40" name="矩形 339"/>
          <p:cNvSpPr/>
          <p:nvPr/>
        </p:nvSpPr>
        <p:spPr>
          <a:xfrm>
            <a:off x="21375909" y="20889218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1"/>
                </a:solidFill>
              </a:rPr>
              <a:t>LSTM</a:t>
            </a:r>
            <a:endParaRPr lang="zh-CN" altLang="en-US" sz="631" b="1" dirty="0">
              <a:solidFill>
                <a:schemeClr val="accent1"/>
              </a:solidFill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21361678" y="20424113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4"/>
                </a:solidFill>
              </a:rPr>
              <a:t>LSTM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21375909" y="20666206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6"/>
                </a:solidFill>
              </a:rPr>
              <a:t>LSTM</a:t>
            </a:r>
            <a:endParaRPr lang="zh-CN" altLang="en-US" sz="631" b="1" dirty="0">
              <a:solidFill>
                <a:schemeClr val="accent6"/>
              </a:solidFill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21375909" y="21107169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2"/>
                </a:solidFill>
              </a:rPr>
              <a:t>LSTM</a:t>
            </a:r>
            <a:endParaRPr lang="zh-CN" altLang="en-US" sz="631" b="1" dirty="0">
              <a:solidFill>
                <a:schemeClr val="accent2"/>
              </a:solidFill>
            </a:endParaRPr>
          </a:p>
        </p:txBody>
      </p:sp>
      <p:cxnSp>
        <p:nvCxnSpPr>
          <p:cNvPr id="348" name="直接箭头连接符 347"/>
          <p:cNvCxnSpPr>
            <a:stCxn id="260" idx="3"/>
            <a:endCxn id="341" idx="1"/>
          </p:cNvCxnSpPr>
          <p:nvPr/>
        </p:nvCxnSpPr>
        <p:spPr>
          <a:xfrm>
            <a:off x="21215532" y="20482277"/>
            <a:ext cx="146141" cy="2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箭头连接符 350"/>
          <p:cNvCxnSpPr>
            <a:stCxn id="261" idx="3"/>
            <a:endCxn id="342" idx="1"/>
          </p:cNvCxnSpPr>
          <p:nvPr/>
        </p:nvCxnSpPr>
        <p:spPr>
          <a:xfrm>
            <a:off x="21211140" y="20725398"/>
            <a:ext cx="164775" cy="14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箭头连接符 353"/>
          <p:cNvCxnSpPr>
            <a:stCxn id="262" idx="3"/>
            <a:endCxn id="340" idx="1"/>
          </p:cNvCxnSpPr>
          <p:nvPr/>
        </p:nvCxnSpPr>
        <p:spPr>
          <a:xfrm>
            <a:off x="21214603" y="20949330"/>
            <a:ext cx="161305" cy="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箭头连接符 356"/>
          <p:cNvCxnSpPr>
            <a:stCxn id="263" idx="3"/>
            <a:endCxn id="343" idx="1"/>
          </p:cNvCxnSpPr>
          <p:nvPr/>
        </p:nvCxnSpPr>
        <p:spPr>
          <a:xfrm>
            <a:off x="21227406" y="21166625"/>
            <a:ext cx="148501" cy="1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文本框 359"/>
          <p:cNvSpPr txBox="1"/>
          <p:nvPr/>
        </p:nvSpPr>
        <p:spPr>
          <a:xfrm>
            <a:off x="21375949" y="17134690"/>
            <a:ext cx="474919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decoder</a:t>
            </a:r>
            <a:endParaRPr lang="zh-CN" altLang="en-US" sz="631" b="1" dirty="0"/>
          </a:p>
        </p:txBody>
      </p:sp>
      <p:cxnSp>
        <p:nvCxnSpPr>
          <p:cNvPr id="373" name="直接连接符 372"/>
          <p:cNvCxnSpPr>
            <a:stCxn id="294" idx="2"/>
          </p:cNvCxnSpPr>
          <p:nvPr/>
        </p:nvCxnSpPr>
        <p:spPr>
          <a:xfrm flipV="1">
            <a:off x="20256720" y="-352997"/>
            <a:ext cx="465455" cy="7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/>
          <p:cNvCxnSpPr/>
          <p:nvPr/>
        </p:nvCxnSpPr>
        <p:spPr>
          <a:xfrm flipV="1">
            <a:off x="20711224" y="20054827"/>
            <a:ext cx="10951" cy="10883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箭头连接符 400"/>
          <p:cNvCxnSpPr/>
          <p:nvPr/>
        </p:nvCxnSpPr>
        <p:spPr>
          <a:xfrm flipV="1">
            <a:off x="20712917" y="20468891"/>
            <a:ext cx="963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/>
          <p:cNvCxnSpPr/>
          <p:nvPr/>
        </p:nvCxnSpPr>
        <p:spPr>
          <a:xfrm flipV="1">
            <a:off x="20712917" y="20699180"/>
            <a:ext cx="963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/>
        </p:nvCxnSpPr>
        <p:spPr>
          <a:xfrm flipV="1">
            <a:off x="20711225" y="20953340"/>
            <a:ext cx="963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箭头连接符 405"/>
          <p:cNvCxnSpPr/>
          <p:nvPr/>
        </p:nvCxnSpPr>
        <p:spPr>
          <a:xfrm flipV="1">
            <a:off x="20711225" y="21140615"/>
            <a:ext cx="963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矩形 407"/>
          <p:cNvSpPr/>
          <p:nvPr/>
        </p:nvSpPr>
        <p:spPr>
          <a:xfrm>
            <a:off x="22070831" y="20416046"/>
            <a:ext cx="427719" cy="4637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419" name="曲线连接符 418"/>
          <p:cNvCxnSpPr/>
          <p:nvPr/>
        </p:nvCxnSpPr>
        <p:spPr>
          <a:xfrm rot="5400000">
            <a:off x="22120901" y="20661324"/>
            <a:ext cx="130989" cy="7554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0" name="曲线连接符 419"/>
          <p:cNvCxnSpPr/>
          <p:nvPr/>
        </p:nvCxnSpPr>
        <p:spPr>
          <a:xfrm rot="5400000" flipH="1" flipV="1">
            <a:off x="22324600" y="20581867"/>
            <a:ext cx="123319" cy="60945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1" name="曲线连接符 420"/>
          <p:cNvCxnSpPr/>
          <p:nvPr/>
        </p:nvCxnSpPr>
        <p:spPr>
          <a:xfrm rot="5400000" flipH="1" flipV="1">
            <a:off x="22311866" y="20489827"/>
            <a:ext cx="124219" cy="68808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2" name="曲线连接符 421"/>
          <p:cNvCxnSpPr/>
          <p:nvPr/>
        </p:nvCxnSpPr>
        <p:spPr>
          <a:xfrm rot="5400000">
            <a:off x="22112701" y="20550237"/>
            <a:ext cx="116299" cy="86888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3" name="矩形 422"/>
          <p:cNvSpPr/>
          <p:nvPr/>
        </p:nvSpPr>
        <p:spPr>
          <a:xfrm>
            <a:off x="41704867" y="20304376"/>
            <a:ext cx="189808" cy="63752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F</a:t>
            </a:r>
          </a:p>
          <a:p>
            <a:pPr algn="ctr"/>
            <a:r>
              <a:rPr lang="en-US" altLang="zh-CN" sz="631" b="1" dirty="0"/>
              <a:t>C</a:t>
            </a:r>
            <a:endParaRPr lang="zh-CN" altLang="en-US" sz="631" b="1" dirty="0"/>
          </a:p>
        </p:txBody>
      </p:sp>
      <p:cxnSp>
        <p:nvCxnSpPr>
          <p:cNvPr id="427" name="曲线连接符 426"/>
          <p:cNvCxnSpPr/>
          <p:nvPr/>
        </p:nvCxnSpPr>
        <p:spPr>
          <a:xfrm rot="5400000" flipH="1" flipV="1">
            <a:off x="22208742" y="20516702"/>
            <a:ext cx="132328" cy="101471"/>
          </a:xfrm>
          <a:prstGeom prst="curved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曲线连接符 429"/>
          <p:cNvCxnSpPr/>
          <p:nvPr/>
        </p:nvCxnSpPr>
        <p:spPr>
          <a:xfrm rot="5400000" flipH="1" flipV="1">
            <a:off x="22264741" y="20588287"/>
            <a:ext cx="77440" cy="72213"/>
          </a:xfrm>
          <a:prstGeom prst="curved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曲线连接符 435"/>
          <p:cNvCxnSpPr/>
          <p:nvPr/>
        </p:nvCxnSpPr>
        <p:spPr>
          <a:xfrm rot="5400000" flipH="1" flipV="1">
            <a:off x="22273299" y="20678064"/>
            <a:ext cx="86569" cy="78429"/>
          </a:xfrm>
          <a:prstGeom prst="curved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曲线连接符 441"/>
          <p:cNvCxnSpPr/>
          <p:nvPr/>
        </p:nvCxnSpPr>
        <p:spPr>
          <a:xfrm rot="5400000" flipH="1" flipV="1">
            <a:off x="22205334" y="20458998"/>
            <a:ext cx="87017" cy="66055"/>
          </a:xfrm>
          <a:prstGeom prst="curvedConnector3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右箭头 445"/>
          <p:cNvSpPr/>
          <p:nvPr/>
        </p:nvSpPr>
        <p:spPr>
          <a:xfrm>
            <a:off x="21866315" y="20601311"/>
            <a:ext cx="185387" cy="75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49" name="流程图: 可选过程 448"/>
          <p:cNvSpPr/>
          <p:nvPr/>
        </p:nvSpPr>
        <p:spPr>
          <a:xfrm>
            <a:off x="41067053" y="20186067"/>
            <a:ext cx="476511" cy="906111"/>
          </a:xfrm>
          <a:prstGeom prst="flowChartAlternateProcess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50" name="矩形 449"/>
          <p:cNvSpPr/>
          <p:nvPr/>
        </p:nvSpPr>
        <p:spPr>
          <a:xfrm>
            <a:off x="41129590" y="20696205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1"/>
                </a:solidFill>
              </a:rPr>
              <a:t>LSTM</a:t>
            </a:r>
            <a:endParaRPr lang="zh-CN" altLang="en-US" sz="631" b="1" dirty="0">
              <a:solidFill>
                <a:schemeClr val="accent1"/>
              </a:solidFill>
            </a:endParaRPr>
          </a:p>
        </p:txBody>
      </p:sp>
      <p:sp>
        <p:nvSpPr>
          <p:cNvPr id="451" name="矩形 450"/>
          <p:cNvSpPr/>
          <p:nvPr/>
        </p:nvSpPr>
        <p:spPr>
          <a:xfrm>
            <a:off x="41115361" y="-168358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4"/>
                </a:solidFill>
              </a:rPr>
              <a:t>LSTM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452" name="矩形 451"/>
          <p:cNvSpPr/>
          <p:nvPr/>
        </p:nvSpPr>
        <p:spPr>
          <a:xfrm>
            <a:off x="41129590" y="20487656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6"/>
                </a:solidFill>
              </a:rPr>
              <a:t>LSTM</a:t>
            </a:r>
            <a:endParaRPr lang="zh-CN" altLang="en-US" sz="631" b="1" dirty="0">
              <a:solidFill>
                <a:schemeClr val="accent6"/>
              </a:solidFill>
            </a:endParaRPr>
          </a:p>
        </p:txBody>
      </p:sp>
      <p:sp>
        <p:nvSpPr>
          <p:cNvPr id="453" name="矩形 452"/>
          <p:cNvSpPr/>
          <p:nvPr/>
        </p:nvSpPr>
        <p:spPr>
          <a:xfrm>
            <a:off x="41129590" y="20920832"/>
            <a:ext cx="373795" cy="12137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2"/>
                </a:solidFill>
              </a:rPr>
              <a:t>LSTM</a:t>
            </a:r>
            <a:endParaRPr lang="zh-CN" altLang="en-US" sz="631" b="1" dirty="0">
              <a:solidFill>
                <a:schemeClr val="accent2"/>
              </a:solidFill>
            </a:endParaRPr>
          </a:p>
        </p:txBody>
      </p:sp>
      <p:sp>
        <p:nvSpPr>
          <p:cNvPr id="463" name="右箭头 462"/>
          <p:cNvSpPr/>
          <p:nvPr/>
        </p:nvSpPr>
        <p:spPr>
          <a:xfrm>
            <a:off x="22505863" y="20601547"/>
            <a:ext cx="185387" cy="756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64" name="右箭头 463"/>
          <p:cNvSpPr/>
          <p:nvPr/>
        </p:nvSpPr>
        <p:spPr>
          <a:xfrm>
            <a:off x="41548227" y="20597346"/>
            <a:ext cx="143292" cy="795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65" name="右箭头 464"/>
          <p:cNvSpPr/>
          <p:nvPr/>
        </p:nvSpPr>
        <p:spPr>
          <a:xfrm>
            <a:off x="41915345" y="20604022"/>
            <a:ext cx="143292" cy="795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66" name="矩形 465"/>
          <p:cNvSpPr/>
          <p:nvPr/>
        </p:nvSpPr>
        <p:spPr>
          <a:xfrm>
            <a:off x="42085337" y="20315819"/>
            <a:ext cx="189808" cy="63752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631" b="1" dirty="0"/>
              <a:t>Score</a:t>
            </a:r>
          </a:p>
        </p:txBody>
      </p:sp>
      <p:sp>
        <p:nvSpPr>
          <p:cNvPr id="467" name="文本框 466"/>
          <p:cNvSpPr txBox="1"/>
          <p:nvPr/>
        </p:nvSpPr>
        <p:spPr>
          <a:xfrm>
            <a:off x="41128009" y="-3907962"/>
            <a:ext cx="474919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encoder</a:t>
            </a:r>
            <a:endParaRPr lang="zh-CN" altLang="en-US" sz="631" b="1" dirty="0"/>
          </a:p>
        </p:txBody>
      </p:sp>
      <p:sp>
        <p:nvSpPr>
          <p:cNvPr id="469" name="文本框 468"/>
          <p:cNvSpPr txBox="1"/>
          <p:nvPr/>
        </p:nvSpPr>
        <p:spPr>
          <a:xfrm>
            <a:off x="20824539" y="-4129740"/>
            <a:ext cx="749071" cy="43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21" b="1" dirty="0"/>
              <a:t>Generator</a:t>
            </a:r>
            <a:endParaRPr lang="zh-CN" altLang="en-US" sz="631" b="1" dirty="0"/>
          </a:p>
        </p:txBody>
      </p:sp>
      <p:sp>
        <p:nvSpPr>
          <p:cNvPr id="470" name="文本框 469"/>
          <p:cNvSpPr txBox="1"/>
          <p:nvPr/>
        </p:nvSpPr>
        <p:spPr>
          <a:xfrm>
            <a:off x="22211664" y="-4122561"/>
            <a:ext cx="749071" cy="264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21" b="1" dirty="0"/>
              <a:t>Critic</a:t>
            </a:r>
          </a:p>
        </p:txBody>
      </p:sp>
      <p:sp>
        <p:nvSpPr>
          <p:cNvPr id="473" name="文本框 472"/>
          <p:cNvSpPr txBox="1"/>
          <p:nvPr/>
        </p:nvSpPr>
        <p:spPr>
          <a:xfrm>
            <a:off x="18878025" y="-671007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Physical Attention</a:t>
            </a:r>
            <a:endParaRPr lang="zh-CN" altLang="en-US" sz="631" b="1" dirty="0"/>
          </a:p>
        </p:txBody>
      </p:sp>
      <p:cxnSp>
        <p:nvCxnSpPr>
          <p:cNvPr id="490" name="直接箭头连接符 489"/>
          <p:cNvCxnSpPr>
            <a:endCxn id="260" idx="0"/>
          </p:cNvCxnSpPr>
          <p:nvPr/>
        </p:nvCxnSpPr>
        <p:spPr>
          <a:xfrm flipH="1">
            <a:off x="21011528" y="20365939"/>
            <a:ext cx="0" cy="50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文本框 492"/>
          <p:cNvSpPr txBox="1"/>
          <p:nvPr/>
        </p:nvSpPr>
        <p:spPr>
          <a:xfrm>
            <a:off x="20974655" y="20543552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5" b="1" dirty="0"/>
              <a:t>Z</a:t>
            </a:r>
          </a:p>
        </p:txBody>
      </p:sp>
      <p:cxnSp>
        <p:nvCxnSpPr>
          <p:cNvPr id="494" name="直接箭头连接符 493"/>
          <p:cNvCxnSpPr/>
          <p:nvPr/>
        </p:nvCxnSpPr>
        <p:spPr>
          <a:xfrm flipH="1">
            <a:off x="21019888" y="20610680"/>
            <a:ext cx="0" cy="50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文本框 498"/>
          <p:cNvSpPr txBox="1"/>
          <p:nvPr/>
        </p:nvSpPr>
        <p:spPr>
          <a:xfrm>
            <a:off x="20979787" y="20776900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5" b="1" dirty="0"/>
              <a:t>Z</a:t>
            </a:r>
          </a:p>
        </p:txBody>
      </p:sp>
      <p:cxnSp>
        <p:nvCxnSpPr>
          <p:cNvPr id="500" name="直接箭头连接符 499"/>
          <p:cNvCxnSpPr/>
          <p:nvPr/>
        </p:nvCxnSpPr>
        <p:spPr>
          <a:xfrm flipH="1">
            <a:off x="21026594" y="20842799"/>
            <a:ext cx="0" cy="50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文本框 515"/>
          <p:cNvSpPr txBox="1"/>
          <p:nvPr/>
        </p:nvSpPr>
        <p:spPr>
          <a:xfrm>
            <a:off x="20984236" y="20983823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5" b="1" dirty="0"/>
              <a:t>Z</a:t>
            </a:r>
          </a:p>
        </p:txBody>
      </p:sp>
      <p:cxnSp>
        <p:nvCxnSpPr>
          <p:cNvPr id="517" name="直接箭头连接符 516"/>
          <p:cNvCxnSpPr/>
          <p:nvPr/>
        </p:nvCxnSpPr>
        <p:spPr>
          <a:xfrm flipH="1">
            <a:off x="21031042" y="21054171"/>
            <a:ext cx="0" cy="50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文本框 517"/>
          <p:cNvSpPr txBox="1"/>
          <p:nvPr/>
        </p:nvSpPr>
        <p:spPr>
          <a:xfrm>
            <a:off x="18573429" y="21133446"/>
            <a:ext cx="1587747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Spatial-Temporal graph convolution</a:t>
            </a:r>
            <a:endParaRPr lang="zh-CN" altLang="en-US" sz="631" b="1" dirty="0"/>
          </a:p>
        </p:txBody>
      </p:sp>
    </p:spTree>
    <p:extLst>
      <p:ext uri="{BB962C8B-B14F-4D97-AF65-F5344CB8AC3E}">
        <p14:creationId xmlns:p14="http://schemas.microsoft.com/office/powerpoint/2010/main" val="5369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890" y="20869478"/>
            <a:ext cx="1502339" cy="117231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0614921" y="21548190"/>
            <a:ext cx="1325" cy="89337"/>
          </a:xfrm>
          <a:prstGeom prst="straightConnector1">
            <a:avLst/>
          </a:prstGeom>
          <a:ln w="2413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0643378" y="21579348"/>
            <a:ext cx="169888" cy="84095"/>
          </a:xfrm>
          <a:prstGeom prst="straightConnector1">
            <a:avLst/>
          </a:prstGeom>
          <a:ln w="2413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20305974" y="21701231"/>
            <a:ext cx="279827" cy="105985"/>
          </a:xfrm>
          <a:prstGeom prst="straightConnector1">
            <a:avLst/>
          </a:prstGeom>
          <a:ln w="2413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20470407" y="21701227"/>
            <a:ext cx="135025" cy="146084"/>
          </a:xfrm>
          <a:prstGeom prst="straightConnector1">
            <a:avLst/>
          </a:prstGeom>
          <a:ln w="2413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10800000">
            <a:off x="20157569" y="21663469"/>
            <a:ext cx="363877" cy="43481"/>
          </a:xfrm>
          <a:prstGeom prst="curvedConnector3">
            <a:avLst/>
          </a:prstGeom>
          <a:ln w="412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543568" y="21214056"/>
            <a:ext cx="366916" cy="380755"/>
          </a:xfrm>
          <a:prstGeom prst="ellipse">
            <a:avLst/>
          </a:prstGeom>
          <a:gradFill flip="none" rotWithShape="1">
            <a:gsLst>
              <a:gs pos="96667">
                <a:srgbClr val="0070C0">
                  <a:alpha val="10000"/>
                </a:srgbClr>
              </a:gs>
              <a:gs pos="8000">
                <a:srgbClr val="C00000">
                  <a:alpha val="50000"/>
                </a:srgbClr>
              </a:gs>
              <a:gs pos="73890">
                <a:srgbClr val="00B0F0">
                  <a:alpha val="20000"/>
                </a:srgbClr>
              </a:gs>
              <a:gs pos="62209">
                <a:srgbClr val="00B050">
                  <a:alpha val="20000"/>
                </a:srgbClr>
              </a:gs>
              <a:gs pos="47000">
                <a:srgbClr val="92D050">
                  <a:alpha val="20000"/>
                </a:srgbClr>
              </a:gs>
              <a:gs pos="36000">
                <a:srgbClr val="FFFF00">
                  <a:alpha val="23000"/>
                </a:srgbClr>
              </a:gs>
              <a:gs pos="18000">
                <a:srgbClr val="C17D19">
                  <a:alpha val="30000"/>
                </a:srgbClr>
              </a:gs>
              <a:gs pos="27000">
                <a:srgbClr val="FFC000">
                  <a:alpha val="40000"/>
                </a:srgbClr>
              </a:gs>
              <a:gs pos="86000">
                <a:srgbClr val="0070C0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" name="椭圆 10"/>
          <p:cNvSpPr/>
          <p:nvPr/>
        </p:nvSpPr>
        <p:spPr>
          <a:xfrm>
            <a:off x="20401295" y="21180234"/>
            <a:ext cx="320193" cy="345857"/>
          </a:xfrm>
          <a:prstGeom prst="ellipse">
            <a:avLst/>
          </a:prstGeom>
          <a:gradFill flip="none" rotWithShape="1">
            <a:gsLst>
              <a:gs pos="96667">
                <a:schemeClr val="accent1">
                  <a:alpha val="5000"/>
                </a:schemeClr>
              </a:gs>
              <a:gs pos="8000">
                <a:srgbClr val="C00000">
                  <a:alpha val="30000"/>
                </a:srgbClr>
              </a:gs>
              <a:gs pos="73890">
                <a:srgbClr val="287CA2">
                  <a:alpha val="20000"/>
                </a:srgbClr>
              </a:gs>
              <a:gs pos="62209">
                <a:srgbClr val="4E8885">
                  <a:alpha val="20000"/>
                </a:srgbClr>
              </a:gs>
              <a:gs pos="49000">
                <a:srgbClr val="799664">
                  <a:alpha val="20000"/>
                </a:srgbClr>
              </a:gs>
              <a:gs pos="36000">
                <a:srgbClr val="9CA14A">
                  <a:alpha val="20000"/>
                </a:srgbClr>
              </a:gs>
              <a:gs pos="22000">
                <a:srgbClr val="FFC000">
                  <a:alpha val="23000"/>
                </a:srgbClr>
              </a:gs>
              <a:gs pos="86000">
                <a:srgbClr val="0070C0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" name="椭圆 13"/>
          <p:cNvSpPr/>
          <p:nvPr/>
        </p:nvSpPr>
        <p:spPr>
          <a:xfrm>
            <a:off x="20009206" y="21276087"/>
            <a:ext cx="233356" cy="197481"/>
          </a:xfrm>
          <a:prstGeom prst="ellipse">
            <a:avLst/>
          </a:prstGeom>
          <a:gradFill flip="none" rotWithShape="1">
            <a:gsLst>
              <a:gs pos="96667">
                <a:srgbClr val="0070C0">
                  <a:alpha val="10000"/>
                </a:srgbClr>
              </a:gs>
              <a:gs pos="8000">
                <a:srgbClr val="C00000">
                  <a:alpha val="50000"/>
                </a:srgbClr>
              </a:gs>
              <a:gs pos="73890">
                <a:srgbClr val="00B0F0">
                  <a:alpha val="20000"/>
                </a:srgbClr>
              </a:gs>
              <a:gs pos="62209">
                <a:srgbClr val="00B050">
                  <a:alpha val="20000"/>
                </a:srgbClr>
              </a:gs>
              <a:gs pos="47000">
                <a:srgbClr val="92D050">
                  <a:alpha val="20000"/>
                </a:srgbClr>
              </a:gs>
              <a:gs pos="36000">
                <a:srgbClr val="FFFF00">
                  <a:alpha val="23000"/>
                </a:srgbClr>
              </a:gs>
              <a:gs pos="18000">
                <a:srgbClr val="C17D19">
                  <a:alpha val="30000"/>
                </a:srgbClr>
              </a:gs>
              <a:gs pos="27000">
                <a:srgbClr val="FFC000">
                  <a:alpha val="40000"/>
                </a:srgbClr>
              </a:gs>
              <a:gs pos="86000">
                <a:srgbClr val="0070C0">
                  <a:alpha val="1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5" name="矩形 4"/>
          <p:cNvSpPr/>
          <p:nvPr/>
        </p:nvSpPr>
        <p:spPr>
          <a:xfrm rot="21353903">
            <a:off x="19500461" y="21857157"/>
            <a:ext cx="1565176" cy="238472"/>
          </a:xfrm>
          <a:prstGeom prst="rect">
            <a:avLst/>
          </a:prstGeom>
          <a:gradFill flip="none" rotWithShape="1">
            <a:gsLst>
              <a:gs pos="7000">
                <a:srgbClr val="C00000">
                  <a:alpha val="35000"/>
                </a:srgbClr>
              </a:gs>
              <a:gs pos="86000">
                <a:srgbClr val="79AEAE">
                  <a:alpha val="20000"/>
                </a:srgbClr>
              </a:gs>
              <a:gs pos="72000">
                <a:srgbClr val="9AC284">
                  <a:alpha val="19000"/>
                </a:srgbClr>
              </a:gs>
              <a:gs pos="58000">
                <a:srgbClr val="B6D35F">
                  <a:alpha val="21000"/>
                </a:srgbClr>
              </a:gs>
              <a:gs pos="41000">
                <a:srgbClr val="FFFF00">
                  <a:alpha val="22000"/>
                </a:srgbClr>
              </a:gs>
              <a:gs pos="29000">
                <a:srgbClr val="FFC000">
                  <a:alpha val="27000"/>
                </a:srgbClr>
              </a:gs>
              <a:gs pos="18000">
                <a:srgbClr val="FF0000">
                  <a:alpha val="40000"/>
                </a:srgbClr>
              </a:gs>
              <a:gs pos="97000">
                <a:schemeClr val="accent5">
                  <a:alpha val="2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</p:spTree>
    <p:extLst>
      <p:ext uri="{BB962C8B-B14F-4D97-AF65-F5344CB8AC3E}">
        <p14:creationId xmlns:p14="http://schemas.microsoft.com/office/powerpoint/2010/main" val="1560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441009" y="21292184"/>
            <a:ext cx="352987" cy="36035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" name="曲线连接符 7"/>
          <p:cNvCxnSpPr/>
          <p:nvPr/>
        </p:nvCxnSpPr>
        <p:spPr>
          <a:xfrm rot="5400000">
            <a:off x="18469807" y="21456501"/>
            <a:ext cx="200705" cy="11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 rot="5400000" flipH="1" flipV="1">
            <a:off x="18547835" y="21483550"/>
            <a:ext cx="167604" cy="1428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 rot="5400000" flipH="1" flipV="1">
            <a:off x="18605777" y="21387513"/>
            <a:ext cx="171731" cy="99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曲线连接符 10"/>
          <p:cNvCxnSpPr/>
          <p:nvPr/>
        </p:nvCxnSpPr>
        <p:spPr>
          <a:xfrm rot="5400000">
            <a:off x="18505998" y="21328685"/>
            <a:ext cx="157403" cy="1286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流程图: 手动操作 11"/>
          <p:cNvSpPr/>
          <p:nvPr/>
        </p:nvSpPr>
        <p:spPr>
          <a:xfrm rot="16200000">
            <a:off x="20069787" y="21923583"/>
            <a:ext cx="369516" cy="335020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S2GCN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7" name="直接箭头连接符 16"/>
          <p:cNvCxnSpPr>
            <a:endCxn id="12" idx="0"/>
          </p:cNvCxnSpPr>
          <p:nvPr/>
        </p:nvCxnSpPr>
        <p:spPr>
          <a:xfrm flipV="1">
            <a:off x="19971764" y="22091094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-692" r="1946" b="-692"/>
          <a:stretch/>
        </p:blipFill>
        <p:spPr>
          <a:xfrm>
            <a:off x="18898772" y="20663176"/>
            <a:ext cx="359447" cy="28995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2006475" y="22098264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385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Z</a:t>
            </a:r>
          </a:p>
        </p:txBody>
      </p:sp>
      <p:sp>
        <p:nvSpPr>
          <p:cNvPr id="43" name="矩形 42"/>
          <p:cNvSpPr/>
          <p:nvPr/>
        </p:nvSpPr>
        <p:spPr>
          <a:xfrm>
            <a:off x="21858620" y="21304585"/>
            <a:ext cx="405765" cy="390003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44" name="曲线连接符 43"/>
          <p:cNvCxnSpPr/>
          <p:nvPr/>
        </p:nvCxnSpPr>
        <p:spPr>
          <a:xfrm rot="5400000">
            <a:off x="21920760" y="21564559"/>
            <a:ext cx="130989" cy="7554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/>
          <p:nvPr/>
        </p:nvCxnSpPr>
        <p:spPr>
          <a:xfrm rot="5400000" flipH="1" flipV="1">
            <a:off x="22124459" y="21485101"/>
            <a:ext cx="123319" cy="60945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曲线连接符 45"/>
          <p:cNvCxnSpPr/>
          <p:nvPr/>
        </p:nvCxnSpPr>
        <p:spPr>
          <a:xfrm rot="5400000" flipH="1" flipV="1">
            <a:off x="22111722" y="21393060"/>
            <a:ext cx="124219" cy="68808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5400000">
            <a:off x="21912558" y="21453469"/>
            <a:ext cx="116299" cy="86888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曲线连接符 48"/>
          <p:cNvCxnSpPr/>
          <p:nvPr/>
        </p:nvCxnSpPr>
        <p:spPr>
          <a:xfrm rot="5400000" flipH="1" flipV="1">
            <a:off x="22008601" y="21419936"/>
            <a:ext cx="132328" cy="101471"/>
          </a:xfrm>
          <a:prstGeom prst="curved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/>
          <p:nvPr/>
        </p:nvCxnSpPr>
        <p:spPr>
          <a:xfrm rot="5400000" flipH="1" flipV="1">
            <a:off x="22064600" y="21491517"/>
            <a:ext cx="77440" cy="72213"/>
          </a:xfrm>
          <a:prstGeom prst="curved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5400000" flipH="1" flipV="1">
            <a:off x="22073156" y="21581299"/>
            <a:ext cx="86569" cy="78429"/>
          </a:xfrm>
          <a:prstGeom prst="curved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/>
          <p:nvPr/>
        </p:nvCxnSpPr>
        <p:spPr>
          <a:xfrm rot="5400000" flipH="1" flipV="1">
            <a:off x="22005191" y="21362231"/>
            <a:ext cx="87017" cy="66055"/>
          </a:xfrm>
          <a:prstGeom prst="curvedConnector3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8518502" y="22806159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Physical Attention module</a:t>
            </a:r>
            <a:endParaRPr lang="zh-CN" altLang="en-US" sz="631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9625632" y="22725693"/>
            <a:ext cx="1883599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Spatial-Temporal graph convolution module</a:t>
            </a:r>
            <a:endParaRPr lang="zh-CN" altLang="en-US" sz="631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9788755" y="20763943"/>
            <a:ext cx="395047" cy="125524"/>
          </a:xfrm>
          <a:prstGeom prst="rect">
            <a:avLst/>
          </a:prstGeom>
          <a:ln w="2540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Attention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9487449" y="21392090"/>
            <a:ext cx="53963" cy="538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9545026" y="21397453"/>
            <a:ext cx="200741" cy="54475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9477655" y="21661728"/>
            <a:ext cx="51587" cy="54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9532202" y="21666921"/>
            <a:ext cx="175981" cy="53836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309054" y="21564362"/>
            <a:ext cx="44035" cy="444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9358549" y="21557794"/>
            <a:ext cx="155715" cy="4683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640324" y="21539025"/>
            <a:ext cx="45271" cy="506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9687344" y="21535594"/>
            <a:ext cx="198405" cy="5280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3" name="直接箭头连接符 82"/>
          <p:cNvCxnSpPr>
            <a:stCxn id="75" idx="1"/>
            <a:endCxn id="79" idx="0"/>
          </p:cNvCxnSpPr>
          <p:nvPr/>
        </p:nvCxnSpPr>
        <p:spPr>
          <a:xfrm flipH="1">
            <a:off x="19331076" y="21419030"/>
            <a:ext cx="156380" cy="1453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5" idx="2"/>
            <a:endCxn id="81" idx="0"/>
          </p:cNvCxnSpPr>
          <p:nvPr/>
        </p:nvCxnSpPr>
        <p:spPr>
          <a:xfrm>
            <a:off x="19514437" y="21445965"/>
            <a:ext cx="148527" cy="9306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9" idx="3"/>
            <a:endCxn id="77" idx="1"/>
          </p:cNvCxnSpPr>
          <p:nvPr/>
        </p:nvCxnSpPr>
        <p:spPr>
          <a:xfrm>
            <a:off x="19353092" y="21586588"/>
            <a:ext cx="124565" cy="1022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1" idx="2"/>
            <a:endCxn id="77" idx="0"/>
          </p:cNvCxnSpPr>
          <p:nvPr/>
        </p:nvCxnSpPr>
        <p:spPr>
          <a:xfrm flipH="1">
            <a:off x="19503454" y="21589693"/>
            <a:ext cx="159513" cy="7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 rot="5400000">
            <a:off x="19449726" y="21259493"/>
            <a:ext cx="151556" cy="36612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 rot="5400000">
            <a:off x="19494138" y="21247812"/>
            <a:ext cx="167673" cy="4326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 rot="5400000">
            <a:off x="19542388" y="21254799"/>
            <a:ext cx="169352" cy="38445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 rot="5400000">
            <a:off x="19586212" y="21250020"/>
            <a:ext cx="169951" cy="36575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99" name="直接箭头连接符 98"/>
          <p:cNvCxnSpPr>
            <a:stCxn id="7" idx="3"/>
          </p:cNvCxnSpPr>
          <p:nvPr/>
        </p:nvCxnSpPr>
        <p:spPr>
          <a:xfrm flipV="1">
            <a:off x="19029982" y="21600155"/>
            <a:ext cx="196956" cy="1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21082892" y="20475199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WGAN-GP  module</a:t>
            </a:r>
            <a:endParaRPr lang="zh-CN" altLang="en-US" sz="631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20541470" y="22043083"/>
            <a:ext cx="268001" cy="8799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b="1" dirty="0">
                <a:solidFill>
                  <a:srgbClr val="FFC000"/>
                </a:solidFill>
                <a:latin typeface="Calibri" panose="020F0502020204030204"/>
                <a:ea typeface="等线" panose="02010600030101010101" pitchFamily="2" charset="-122"/>
              </a:rPr>
              <a:t>LSTM</a:t>
            </a:r>
            <a:endParaRPr lang="zh-CN" altLang="en-US" sz="631" b="1" dirty="0">
              <a:solidFill>
                <a:srgbClr val="FFC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梯形 116"/>
          <p:cNvSpPr/>
          <p:nvPr/>
        </p:nvSpPr>
        <p:spPr>
          <a:xfrm>
            <a:off x="18419283" y="22498037"/>
            <a:ext cx="305855" cy="160051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CNN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8" name="流程图: 手动操作 117"/>
          <p:cNvSpPr/>
          <p:nvPr/>
        </p:nvSpPr>
        <p:spPr>
          <a:xfrm rot="16200000">
            <a:off x="19340411" y="20723713"/>
            <a:ext cx="285403" cy="205661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CNN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20417157" y="21375570"/>
            <a:ext cx="53963" cy="538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20474733" y="21380932"/>
            <a:ext cx="200741" cy="54475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20407361" y="21645209"/>
            <a:ext cx="51587" cy="54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0461908" y="21650405"/>
            <a:ext cx="175981" cy="53836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20238761" y="21547843"/>
            <a:ext cx="44035" cy="444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20288255" y="21541274"/>
            <a:ext cx="155715" cy="4683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0570032" y="21522508"/>
            <a:ext cx="45271" cy="506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0617049" y="21519073"/>
            <a:ext cx="198405" cy="5280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53" name="直接箭头连接符 152"/>
          <p:cNvCxnSpPr>
            <a:stCxn id="145" idx="1"/>
            <a:endCxn id="149" idx="0"/>
          </p:cNvCxnSpPr>
          <p:nvPr/>
        </p:nvCxnSpPr>
        <p:spPr>
          <a:xfrm flipH="1">
            <a:off x="20260783" y="21402511"/>
            <a:ext cx="156380" cy="1453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145" idx="2"/>
            <a:endCxn id="151" idx="0"/>
          </p:cNvCxnSpPr>
          <p:nvPr/>
        </p:nvCxnSpPr>
        <p:spPr>
          <a:xfrm>
            <a:off x="20444144" y="21429448"/>
            <a:ext cx="148527" cy="9306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>
            <a:stCxn id="149" idx="3"/>
            <a:endCxn id="147" idx="1"/>
          </p:cNvCxnSpPr>
          <p:nvPr/>
        </p:nvCxnSpPr>
        <p:spPr>
          <a:xfrm>
            <a:off x="20282798" y="21570069"/>
            <a:ext cx="124565" cy="1022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51" idx="2"/>
            <a:endCxn id="147" idx="0"/>
          </p:cNvCxnSpPr>
          <p:nvPr/>
        </p:nvCxnSpPr>
        <p:spPr>
          <a:xfrm flipH="1">
            <a:off x="20433160" y="21573173"/>
            <a:ext cx="159513" cy="7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21920672" y="21140458"/>
            <a:ext cx="268001" cy="8799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b="1" dirty="0">
                <a:solidFill>
                  <a:srgbClr val="FFC000"/>
                </a:solidFill>
                <a:latin typeface="Calibri" panose="020F0502020204030204"/>
                <a:ea typeface="等线" panose="02010600030101010101" pitchFamily="2" charset="-122"/>
              </a:rPr>
              <a:t>LSTM</a:t>
            </a:r>
            <a:endParaRPr lang="zh-CN" altLang="en-US" sz="631" b="1" dirty="0">
              <a:solidFill>
                <a:srgbClr val="FFC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9971218" y="21489973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……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21908840" y="21996470"/>
            <a:ext cx="314407" cy="929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Concat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21921075" y="21791527"/>
            <a:ext cx="291827" cy="10587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b="1" dirty="0">
                <a:solidFill>
                  <a:srgbClr val="70AD47"/>
                </a:solidFill>
                <a:latin typeface="Calibri" panose="020F0502020204030204"/>
                <a:ea typeface="等线" panose="02010600030101010101" pitchFamily="2" charset="-122"/>
              </a:rPr>
              <a:t>LSTM</a:t>
            </a:r>
            <a:endParaRPr lang="zh-CN" altLang="en-US" sz="631" b="1" dirty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8" name="梯形 187"/>
          <p:cNvSpPr/>
          <p:nvPr/>
        </p:nvSpPr>
        <p:spPr>
          <a:xfrm>
            <a:off x="18964232" y="22511212"/>
            <a:ext cx="442809" cy="23608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STGCNN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95" name="矩形 194"/>
          <p:cNvSpPr/>
          <p:nvPr/>
        </p:nvSpPr>
        <p:spPr>
          <a:xfrm rot="5400000">
            <a:off x="20304993" y="21243717"/>
            <a:ext cx="147171" cy="37392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96" name="矩形 195"/>
          <p:cNvSpPr/>
          <p:nvPr/>
        </p:nvSpPr>
        <p:spPr>
          <a:xfrm rot="5400000">
            <a:off x="20361769" y="21238813"/>
            <a:ext cx="157763" cy="36605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97" name="矩形 196"/>
          <p:cNvSpPr/>
          <p:nvPr/>
        </p:nvSpPr>
        <p:spPr>
          <a:xfrm rot="5400000">
            <a:off x="20429106" y="21249226"/>
            <a:ext cx="139203" cy="3088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98" name="矩形 197"/>
          <p:cNvSpPr/>
          <p:nvPr/>
        </p:nvSpPr>
        <p:spPr>
          <a:xfrm rot="5400000">
            <a:off x="20465844" y="21252920"/>
            <a:ext cx="156984" cy="34723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19923318" y="21192202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……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1913112" y="20968345"/>
            <a:ext cx="301100" cy="105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FC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21903803" y="20789992"/>
            <a:ext cx="301100" cy="105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Score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07" name="直接连接符 206"/>
          <p:cNvCxnSpPr/>
          <p:nvPr/>
        </p:nvCxnSpPr>
        <p:spPr>
          <a:xfrm>
            <a:off x="19971208" y="21849682"/>
            <a:ext cx="0" cy="2414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/>
          <p:cNvCxnSpPr/>
          <p:nvPr/>
        </p:nvCxnSpPr>
        <p:spPr>
          <a:xfrm>
            <a:off x="19270372" y="20831080"/>
            <a:ext cx="1040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>
            <a:endCxn id="74" idx="1"/>
          </p:cNvCxnSpPr>
          <p:nvPr/>
        </p:nvCxnSpPr>
        <p:spPr>
          <a:xfrm flipV="1">
            <a:off x="19593067" y="20826703"/>
            <a:ext cx="195692" cy="55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/>
          <p:nvPr/>
        </p:nvCxnSpPr>
        <p:spPr>
          <a:xfrm flipV="1">
            <a:off x="20432164" y="22091094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/>
          <p:cNvCxnSpPr/>
          <p:nvPr/>
        </p:nvCxnSpPr>
        <p:spPr>
          <a:xfrm flipV="1">
            <a:off x="20839972" y="22082381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/>
          <p:cNvCxnSpPr>
            <a:stCxn id="177" idx="0"/>
            <a:endCxn id="179" idx="2"/>
          </p:cNvCxnSpPr>
          <p:nvPr/>
        </p:nvCxnSpPr>
        <p:spPr>
          <a:xfrm flipV="1">
            <a:off x="22066042" y="21897396"/>
            <a:ext cx="944" cy="99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 flipV="1">
            <a:off x="22053726" y="21697801"/>
            <a:ext cx="944" cy="99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>
            <a:stCxn id="43" idx="0"/>
            <a:endCxn id="170" idx="2"/>
          </p:cNvCxnSpPr>
          <p:nvPr/>
        </p:nvCxnSpPr>
        <p:spPr>
          <a:xfrm flipH="1" flipV="1">
            <a:off x="22054673" y="21228456"/>
            <a:ext cx="6827" cy="76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endCxn id="204" idx="2"/>
          </p:cNvCxnSpPr>
          <p:nvPr/>
        </p:nvCxnSpPr>
        <p:spPr>
          <a:xfrm flipH="1" flipV="1">
            <a:off x="22063662" y="21073375"/>
            <a:ext cx="2381" cy="75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/>
          <p:cNvCxnSpPr>
            <a:stCxn id="204" idx="0"/>
          </p:cNvCxnSpPr>
          <p:nvPr/>
        </p:nvCxnSpPr>
        <p:spPr>
          <a:xfrm flipV="1">
            <a:off x="22063663" y="20886715"/>
            <a:ext cx="5143" cy="81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/>
          <p:cNvSpPr/>
          <p:nvPr/>
        </p:nvSpPr>
        <p:spPr>
          <a:xfrm rot="5400000">
            <a:off x="19925281" y="20461713"/>
            <a:ext cx="121981" cy="139836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1" name="左大括号 90"/>
          <p:cNvSpPr/>
          <p:nvPr/>
        </p:nvSpPr>
        <p:spPr>
          <a:xfrm rot="16200000">
            <a:off x="19945574" y="21172761"/>
            <a:ext cx="55804" cy="132883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149" r="191" b="1149"/>
          <a:stretch/>
        </p:blipFill>
        <p:spPr>
          <a:xfrm>
            <a:off x="18384910" y="20689736"/>
            <a:ext cx="371476" cy="278607"/>
          </a:xfrm>
          <a:prstGeom prst="rect">
            <a:avLst/>
          </a:prstGeom>
        </p:spPr>
      </p:pic>
      <p:cxnSp>
        <p:nvCxnSpPr>
          <p:cNvPr id="93" name="直接箭头连接符 92"/>
          <p:cNvCxnSpPr/>
          <p:nvPr/>
        </p:nvCxnSpPr>
        <p:spPr>
          <a:xfrm>
            <a:off x="18773634" y="20808957"/>
            <a:ext cx="1040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/>
          <p:nvPr/>
        </p:nvCxnSpPr>
        <p:spPr>
          <a:xfrm rot="5400000" flipH="1" flipV="1">
            <a:off x="19064808" y="20439842"/>
            <a:ext cx="402624" cy="13020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74" idx="2"/>
          </p:cNvCxnSpPr>
          <p:nvPr/>
        </p:nvCxnSpPr>
        <p:spPr>
          <a:xfrm>
            <a:off x="19986270" y="20889466"/>
            <a:ext cx="0" cy="1695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4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圆角矩形 118"/>
          <p:cNvSpPr/>
          <p:nvPr/>
        </p:nvSpPr>
        <p:spPr>
          <a:xfrm>
            <a:off x="18307048" y="20643085"/>
            <a:ext cx="2800785" cy="202916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22" name="圆角矩形 121"/>
          <p:cNvSpPr/>
          <p:nvPr/>
        </p:nvSpPr>
        <p:spPr>
          <a:xfrm>
            <a:off x="18332875" y="20867813"/>
            <a:ext cx="2266852" cy="1655373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21" name="圆角矩形 120"/>
          <p:cNvSpPr/>
          <p:nvPr/>
        </p:nvSpPr>
        <p:spPr>
          <a:xfrm>
            <a:off x="21160422" y="20693972"/>
            <a:ext cx="619429" cy="19517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" name="矩形 6"/>
          <p:cNvSpPr/>
          <p:nvPr/>
        </p:nvSpPr>
        <p:spPr>
          <a:xfrm>
            <a:off x="18467290" y="21211185"/>
            <a:ext cx="352987" cy="36035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" name="曲线连接符 7"/>
          <p:cNvCxnSpPr/>
          <p:nvPr/>
        </p:nvCxnSpPr>
        <p:spPr>
          <a:xfrm rot="5400000">
            <a:off x="18496087" y="21370683"/>
            <a:ext cx="200705" cy="11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 rot="5400000" flipH="1" flipV="1">
            <a:off x="18574115" y="21397733"/>
            <a:ext cx="167604" cy="1428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 rot="5400000" flipH="1" flipV="1">
            <a:off x="18632057" y="21301696"/>
            <a:ext cx="171731" cy="99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曲线连接符 10"/>
          <p:cNvCxnSpPr/>
          <p:nvPr/>
        </p:nvCxnSpPr>
        <p:spPr>
          <a:xfrm rot="5400000">
            <a:off x="18532279" y="21242865"/>
            <a:ext cx="157403" cy="1286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流程图: 手动操作 11"/>
          <p:cNvSpPr/>
          <p:nvPr/>
        </p:nvSpPr>
        <p:spPr>
          <a:xfrm rot="16200000">
            <a:off x="20224390" y="21228305"/>
            <a:ext cx="369516" cy="335020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S2GCN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0114451" y="21390183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-692" r="1946" b="-692"/>
          <a:stretch/>
        </p:blipFill>
        <p:spPr>
          <a:xfrm>
            <a:off x="18400142" y="22161529"/>
            <a:ext cx="284093" cy="2291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0850916" y="21657667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385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Z</a:t>
            </a:r>
          </a:p>
        </p:txBody>
      </p:sp>
      <p:sp>
        <p:nvSpPr>
          <p:cNvPr id="43" name="矩形 42"/>
          <p:cNvSpPr/>
          <p:nvPr/>
        </p:nvSpPr>
        <p:spPr>
          <a:xfrm>
            <a:off x="20658050" y="21980503"/>
            <a:ext cx="366692" cy="34796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44" name="曲线连接符 43"/>
          <p:cNvCxnSpPr/>
          <p:nvPr/>
        </p:nvCxnSpPr>
        <p:spPr>
          <a:xfrm rot="5400000">
            <a:off x="20705998" y="22206898"/>
            <a:ext cx="130989" cy="7554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/>
          <p:nvPr/>
        </p:nvCxnSpPr>
        <p:spPr>
          <a:xfrm rot="5400000" flipH="1" flipV="1">
            <a:off x="20909697" y="22127438"/>
            <a:ext cx="123319" cy="60945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曲线连接符 45"/>
          <p:cNvCxnSpPr/>
          <p:nvPr/>
        </p:nvCxnSpPr>
        <p:spPr>
          <a:xfrm rot="5400000" flipH="1" flipV="1">
            <a:off x="20896962" y="22035401"/>
            <a:ext cx="124219" cy="68808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5400000">
            <a:off x="20697797" y="22095809"/>
            <a:ext cx="116299" cy="86888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曲线连接符 48"/>
          <p:cNvCxnSpPr/>
          <p:nvPr/>
        </p:nvCxnSpPr>
        <p:spPr>
          <a:xfrm rot="5400000" flipH="1" flipV="1">
            <a:off x="20793840" y="22062275"/>
            <a:ext cx="132328" cy="101471"/>
          </a:xfrm>
          <a:prstGeom prst="curved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/>
          <p:nvPr/>
        </p:nvCxnSpPr>
        <p:spPr>
          <a:xfrm rot="5400000" flipH="1" flipV="1">
            <a:off x="20849840" y="22133857"/>
            <a:ext cx="77440" cy="72213"/>
          </a:xfrm>
          <a:prstGeom prst="curved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5400000" flipH="1" flipV="1">
            <a:off x="20858395" y="22223640"/>
            <a:ext cx="86569" cy="78429"/>
          </a:xfrm>
          <a:prstGeom prst="curved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/>
          <p:nvPr/>
        </p:nvCxnSpPr>
        <p:spPr>
          <a:xfrm rot="5400000" flipH="1" flipV="1">
            <a:off x="20790430" y="22004570"/>
            <a:ext cx="87017" cy="66055"/>
          </a:xfrm>
          <a:prstGeom prst="curvedConnector3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8518502" y="22806159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Physical Attention module</a:t>
            </a:r>
            <a:endParaRPr lang="zh-CN" altLang="en-US" sz="631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8508815" y="20675041"/>
            <a:ext cx="1883599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Spatial-Temporal graph convolution module</a:t>
            </a:r>
            <a:endParaRPr lang="zh-CN" altLang="en-US" sz="631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8800196" y="21916190"/>
            <a:ext cx="395047" cy="125524"/>
          </a:xfrm>
          <a:prstGeom prst="rect">
            <a:avLst/>
          </a:prstGeom>
          <a:ln w="2540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Attention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9639925" y="20958158"/>
            <a:ext cx="53963" cy="538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9697500" y="20963521"/>
            <a:ext cx="200741" cy="54475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9630130" y="21227796"/>
            <a:ext cx="51587" cy="54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9684676" y="21232990"/>
            <a:ext cx="175981" cy="53836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461530" y="21130430"/>
            <a:ext cx="44035" cy="444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9511025" y="21123862"/>
            <a:ext cx="155715" cy="4683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792800" y="21105095"/>
            <a:ext cx="45271" cy="506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9839818" y="21101662"/>
            <a:ext cx="198405" cy="5280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3" name="直接箭头连接符 82"/>
          <p:cNvCxnSpPr>
            <a:stCxn id="75" idx="1"/>
            <a:endCxn id="79" idx="0"/>
          </p:cNvCxnSpPr>
          <p:nvPr/>
        </p:nvCxnSpPr>
        <p:spPr>
          <a:xfrm flipH="1">
            <a:off x="19483554" y="20985098"/>
            <a:ext cx="156380" cy="1453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5" idx="2"/>
            <a:endCxn id="81" idx="0"/>
          </p:cNvCxnSpPr>
          <p:nvPr/>
        </p:nvCxnSpPr>
        <p:spPr>
          <a:xfrm>
            <a:off x="19666909" y="21012035"/>
            <a:ext cx="148527" cy="9306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9" idx="3"/>
            <a:endCxn id="77" idx="1"/>
          </p:cNvCxnSpPr>
          <p:nvPr/>
        </p:nvCxnSpPr>
        <p:spPr>
          <a:xfrm>
            <a:off x="19505568" y="21152656"/>
            <a:ext cx="124565" cy="1022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1" idx="2"/>
            <a:endCxn id="77" idx="0"/>
          </p:cNvCxnSpPr>
          <p:nvPr/>
        </p:nvCxnSpPr>
        <p:spPr>
          <a:xfrm flipH="1">
            <a:off x="19655928" y="21155760"/>
            <a:ext cx="159513" cy="7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 rot="5400000">
            <a:off x="19374838" y="21966794"/>
            <a:ext cx="151556" cy="36612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 rot="5400000">
            <a:off x="19419248" y="21955114"/>
            <a:ext cx="167673" cy="4326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 rot="5400000">
            <a:off x="19467501" y="21962101"/>
            <a:ext cx="169352" cy="38445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 rot="5400000">
            <a:off x="19511324" y="21957320"/>
            <a:ext cx="169951" cy="36575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1082892" y="20475199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b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WGAN-GP  module</a:t>
            </a:r>
            <a:endParaRPr lang="zh-CN" altLang="en-US" sz="631" b="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20697770" y="21345159"/>
            <a:ext cx="268001" cy="8799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b="1" dirty="0">
                <a:solidFill>
                  <a:srgbClr val="FFC000"/>
                </a:solidFill>
                <a:latin typeface="Calibri" panose="020F0502020204030204"/>
                <a:ea typeface="等线" panose="02010600030101010101" pitchFamily="2" charset="-122"/>
              </a:rPr>
              <a:t>LSTM</a:t>
            </a:r>
            <a:endParaRPr lang="zh-CN" altLang="en-US" sz="631" b="1" dirty="0">
              <a:solidFill>
                <a:srgbClr val="FFC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9662691" y="21475338"/>
            <a:ext cx="53963" cy="538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9720268" y="21480700"/>
            <a:ext cx="200741" cy="54475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9652898" y="21744976"/>
            <a:ext cx="51587" cy="54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19707444" y="21750170"/>
            <a:ext cx="175981" cy="53836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19484297" y="21647611"/>
            <a:ext cx="44035" cy="444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9533791" y="21641042"/>
            <a:ext cx="155715" cy="4683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9815567" y="21622275"/>
            <a:ext cx="45271" cy="506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9862585" y="21618841"/>
            <a:ext cx="198405" cy="5280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53" name="直接箭头连接符 152"/>
          <p:cNvCxnSpPr>
            <a:stCxn id="145" idx="1"/>
            <a:endCxn id="149" idx="0"/>
          </p:cNvCxnSpPr>
          <p:nvPr/>
        </p:nvCxnSpPr>
        <p:spPr>
          <a:xfrm flipH="1">
            <a:off x="19506322" y="21502277"/>
            <a:ext cx="156380" cy="1453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145" idx="2"/>
            <a:endCxn id="151" idx="0"/>
          </p:cNvCxnSpPr>
          <p:nvPr/>
        </p:nvCxnSpPr>
        <p:spPr>
          <a:xfrm>
            <a:off x="19689677" y="21529215"/>
            <a:ext cx="148527" cy="9306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>
            <a:stCxn id="149" idx="3"/>
            <a:endCxn id="147" idx="1"/>
          </p:cNvCxnSpPr>
          <p:nvPr/>
        </p:nvCxnSpPr>
        <p:spPr>
          <a:xfrm>
            <a:off x="19528334" y="21669835"/>
            <a:ext cx="124565" cy="1022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51" idx="2"/>
            <a:endCxn id="147" idx="0"/>
          </p:cNvCxnSpPr>
          <p:nvPr/>
        </p:nvCxnSpPr>
        <p:spPr>
          <a:xfrm flipH="1">
            <a:off x="19678696" y="21672941"/>
            <a:ext cx="159513" cy="7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21304682" y="22106335"/>
            <a:ext cx="268001" cy="8799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b="1" dirty="0">
                <a:solidFill>
                  <a:srgbClr val="FFC000"/>
                </a:solidFill>
                <a:latin typeface="Calibri" panose="020F0502020204030204"/>
                <a:ea typeface="等线" panose="02010600030101010101" pitchFamily="2" charset="-122"/>
              </a:rPr>
              <a:t>LSTM</a:t>
            </a:r>
            <a:endParaRPr lang="zh-CN" altLang="en-US" sz="631" b="1" dirty="0">
              <a:solidFill>
                <a:srgbClr val="FFC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20673309" y="21545129"/>
            <a:ext cx="314407" cy="929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Concat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20689690" y="21777508"/>
            <a:ext cx="291827" cy="10587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b="1" dirty="0">
                <a:solidFill>
                  <a:srgbClr val="70AD47"/>
                </a:solidFill>
                <a:latin typeface="Calibri" panose="020F0502020204030204"/>
                <a:ea typeface="等线" panose="02010600030101010101" pitchFamily="2" charset="-122"/>
              </a:rPr>
              <a:t>LSTM</a:t>
            </a:r>
            <a:endParaRPr lang="zh-CN" altLang="en-US" sz="631" b="1" dirty="0">
              <a:solidFill>
                <a:srgbClr val="70AD4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19606622" y="21308098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……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21304683" y="21647612"/>
            <a:ext cx="301100" cy="105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Score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20" name="直接箭头连接符 219"/>
          <p:cNvCxnSpPr/>
          <p:nvPr/>
        </p:nvCxnSpPr>
        <p:spPr>
          <a:xfrm flipV="1">
            <a:off x="20581851" y="21385591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/>
          <p:cNvCxnSpPr>
            <a:stCxn id="115" idx="2"/>
            <a:endCxn id="177" idx="0"/>
          </p:cNvCxnSpPr>
          <p:nvPr/>
        </p:nvCxnSpPr>
        <p:spPr>
          <a:xfrm flipH="1">
            <a:off x="20830519" y="21433166"/>
            <a:ext cx="1255" cy="1119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/>
          <p:cNvCxnSpPr>
            <a:stCxn id="179" idx="2"/>
            <a:endCxn id="43" idx="0"/>
          </p:cNvCxnSpPr>
          <p:nvPr/>
        </p:nvCxnSpPr>
        <p:spPr>
          <a:xfrm>
            <a:off x="20835604" y="21883389"/>
            <a:ext cx="5797" cy="97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 flipV="1">
            <a:off x="21442230" y="21996037"/>
            <a:ext cx="944" cy="99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>
            <a:stCxn id="43" idx="3"/>
            <a:endCxn id="170" idx="1"/>
          </p:cNvCxnSpPr>
          <p:nvPr/>
        </p:nvCxnSpPr>
        <p:spPr>
          <a:xfrm flipV="1">
            <a:off x="21024751" y="22150341"/>
            <a:ext cx="279937" cy="41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/>
          <p:nvPr/>
        </p:nvCxnSpPr>
        <p:spPr>
          <a:xfrm flipH="1" flipV="1">
            <a:off x="21442233" y="21768461"/>
            <a:ext cx="2381" cy="75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149" r="191" b="1149"/>
          <a:stretch/>
        </p:blipFill>
        <p:spPr>
          <a:xfrm>
            <a:off x="18400149" y="21864701"/>
            <a:ext cx="285503" cy="214128"/>
          </a:xfrm>
          <a:prstGeom prst="rect">
            <a:avLst/>
          </a:prstGeom>
        </p:spPr>
      </p:pic>
      <p:cxnSp>
        <p:nvCxnSpPr>
          <p:cNvPr id="93" name="直接箭头连接符 92"/>
          <p:cNvCxnSpPr>
            <a:stCxn id="92" idx="2"/>
            <a:endCxn id="26" idx="0"/>
          </p:cNvCxnSpPr>
          <p:nvPr/>
        </p:nvCxnSpPr>
        <p:spPr>
          <a:xfrm flipH="1">
            <a:off x="18542188" y="22078829"/>
            <a:ext cx="705" cy="82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左中括号 2"/>
          <p:cNvSpPr/>
          <p:nvPr/>
        </p:nvSpPr>
        <p:spPr>
          <a:xfrm>
            <a:off x="19360576" y="20947009"/>
            <a:ext cx="19236" cy="879899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95" name="直接箭头连接符 94"/>
          <p:cNvCxnSpPr>
            <a:stCxn id="7" idx="3"/>
            <a:endCxn id="3" idx="1"/>
          </p:cNvCxnSpPr>
          <p:nvPr/>
        </p:nvCxnSpPr>
        <p:spPr>
          <a:xfrm flipV="1">
            <a:off x="18820283" y="21386953"/>
            <a:ext cx="540297" cy="4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19202930" y="21980507"/>
            <a:ext cx="179837" cy="2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左中括号 111"/>
          <p:cNvSpPr/>
          <p:nvPr/>
        </p:nvSpPr>
        <p:spPr>
          <a:xfrm rot="10800000">
            <a:off x="20091676" y="20933297"/>
            <a:ext cx="22768" cy="901152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20" name="直接箭头连接符 119"/>
          <p:cNvCxnSpPr/>
          <p:nvPr/>
        </p:nvCxnSpPr>
        <p:spPr>
          <a:xfrm>
            <a:off x="20835593" y="21637262"/>
            <a:ext cx="0" cy="132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/>
          <p:cNvSpPr/>
          <p:nvPr/>
        </p:nvSpPr>
        <p:spPr>
          <a:xfrm>
            <a:off x="21288134" y="21877793"/>
            <a:ext cx="301100" cy="105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FC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梯形 156"/>
          <p:cNvSpPr/>
          <p:nvPr/>
        </p:nvSpPr>
        <p:spPr>
          <a:xfrm>
            <a:off x="18825809" y="22205962"/>
            <a:ext cx="305855" cy="160051"/>
          </a:xfrm>
          <a:prstGeom prst="trapezoid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CNN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01" name="肘形连接符 100"/>
          <p:cNvCxnSpPr>
            <a:stCxn id="26" idx="2"/>
            <a:endCxn id="157" idx="2"/>
          </p:cNvCxnSpPr>
          <p:nvPr/>
        </p:nvCxnSpPr>
        <p:spPr>
          <a:xfrm rot="5400000" flipH="1" flipV="1">
            <a:off x="18748116" y="22160082"/>
            <a:ext cx="24689" cy="436547"/>
          </a:xfrm>
          <a:prstGeom prst="bentConnector3">
            <a:avLst>
              <a:gd name="adj1" fmla="val -32442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 flipV="1">
            <a:off x="18982427" y="22048259"/>
            <a:ext cx="1" cy="1509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肘形连接符 105"/>
          <p:cNvCxnSpPr>
            <a:stCxn id="7" idx="2"/>
            <a:endCxn id="74" idx="0"/>
          </p:cNvCxnSpPr>
          <p:nvPr/>
        </p:nvCxnSpPr>
        <p:spPr>
          <a:xfrm rot="16200000" flipH="1">
            <a:off x="18648432" y="21566891"/>
            <a:ext cx="344647" cy="35393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/>
          <p:cNvSpPr/>
          <p:nvPr/>
        </p:nvSpPr>
        <p:spPr>
          <a:xfrm rot="5400000">
            <a:off x="19741340" y="21973870"/>
            <a:ext cx="151556" cy="36612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0" name="矩形 159"/>
          <p:cNvSpPr/>
          <p:nvPr/>
        </p:nvSpPr>
        <p:spPr>
          <a:xfrm rot="5400000">
            <a:off x="19785751" y="21962190"/>
            <a:ext cx="167673" cy="4326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1" name="矩形 160"/>
          <p:cNvSpPr/>
          <p:nvPr/>
        </p:nvSpPr>
        <p:spPr>
          <a:xfrm rot="5400000">
            <a:off x="19834002" y="21969176"/>
            <a:ext cx="169352" cy="38445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2" name="矩形 161"/>
          <p:cNvSpPr/>
          <p:nvPr/>
        </p:nvSpPr>
        <p:spPr>
          <a:xfrm rot="5400000">
            <a:off x="19877827" y="21964398"/>
            <a:ext cx="169951" cy="36575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0527">
              <a:defRPr/>
            </a:pPr>
            <a:endParaRPr lang="zh-CN" altLang="en-US" sz="63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19599832" y="21898606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527">
              <a:defRPr/>
            </a:pPr>
            <a:r>
              <a:rPr lang="en-US" altLang="zh-CN" sz="63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……</a:t>
            </a:r>
            <a:endParaRPr lang="zh-CN" altLang="en-US" sz="63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6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20624141" y="21342329"/>
            <a:ext cx="67829" cy="135627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20453960" y="21477960"/>
            <a:ext cx="168488" cy="324685"/>
          </a:xfrm>
          <a:prstGeom prst="straightConnector1">
            <a:avLst/>
          </a:prstGeom>
          <a:ln w="254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3478" y="21093042"/>
            <a:ext cx="340467" cy="63420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直接连接符 7"/>
          <p:cNvCxnSpPr/>
          <p:nvPr/>
        </p:nvCxnSpPr>
        <p:spPr>
          <a:xfrm flipH="1">
            <a:off x="19121632" y="21875462"/>
            <a:ext cx="129793" cy="42439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8991840" y="21917900"/>
            <a:ext cx="129793" cy="42439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8809691" y="21957630"/>
            <a:ext cx="176148" cy="20195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19251419" y="21870266"/>
            <a:ext cx="170235" cy="5199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421660" y="21865378"/>
            <a:ext cx="170233" cy="7476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9591894" y="21858601"/>
            <a:ext cx="170233" cy="7476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0952476" y="20751629"/>
            <a:ext cx="87735" cy="10842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20885159" y="20858421"/>
            <a:ext cx="68587" cy="125093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20831755" y="20981889"/>
            <a:ext cx="54665" cy="125216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0764438" y="21096171"/>
            <a:ext cx="74587" cy="134413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20691977" y="21229272"/>
            <a:ext cx="72463" cy="115587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19762124" y="21477965"/>
            <a:ext cx="862020" cy="380641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19762123" y="21846207"/>
            <a:ext cx="376660" cy="12399"/>
          </a:xfrm>
          <a:prstGeom prst="straightConnector1">
            <a:avLst/>
          </a:prstGeom>
          <a:ln w="254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/>
          <p:nvPr/>
        </p:nvSpPr>
        <p:spPr>
          <a:xfrm rot="1917712">
            <a:off x="19839090" y="21777569"/>
            <a:ext cx="119776" cy="112339"/>
          </a:xfrm>
          <a:prstGeom prst="arc">
            <a:avLst>
              <a:gd name="adj1" fmla="val 16200000"/>
              <a:gd name="adj2" fmla="val 2067069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57" name="弧形 56"/>
          <p:cNvSpPr/>
          <p:nvPr/>
        </p:nvSpPr>
        <p:spPr>
          <a:xfrm rot="11859090">
            <a:off x="20535189" y="21461581"/>
            <a:ext cx="119776" cy="112339"/>
          </a:xfrm>
          <a:prstGeom prst="arc">
            <a:avLst>
              <a:gd name="adj1" fmla="val 16200000"/>
              <a:gd name="adj2" fmla="val 2067069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9830434" y="21833740"/>
                <a:ext cx="180221" cy="25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98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1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981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981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sz="631" i="1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0434" y="21833740"/>
                <a:ext cx="180221" cy="250325"/>
              </a:xfrm>
              <a:prstGeom prst="rect">
                <a:avLst/>
              </a:prstGeom>
              <a:blipFill>
                <a:blip r:embed="rId3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20064237" y="21668287"/>
                <a:ext cx="180221" cy="24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81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981" i="1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237" y="21668287"/>
                <a:ext cx="180221" cy="243272"/>
              </a:xfrm>
              <a:prstGeom prst="rect">
                <a:avLst/>
              </a:prstGeom>
              <a:blipFill>
                <a:blip r:embed="rId4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0045760" y="21428378"/>
                <a:ext cx="279256" cy="2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98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98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981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981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981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631" i="1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5760" y="21428378"/>
                <a:ext cx="279256" cy="271613"/>
              </a:xfrm>
              <a:prstGeom prst="rect">
                <a:avLst/>
              </a:prstGeom>
              <a:blipFill>
                <a:blip r:embed="rId5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20393512" y="21529056"/>
                <a:ext cx="180221" cy="24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81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631" i="1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512" y="21529056"/>
                <a:ext cx="180221" cy="243272"/>
              </a:xfrm>
              <a:prstGeom prst="rect">
                <a:avLst/>
              </a:prstGeom>
              <a:blipFill>
                <a:blip r:embed="rId6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20547981" y="21523780"/>
                <a:ext cx="180221" cy="267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98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1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981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981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sz="631" i="1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981" y="21523780"/>
                <a:ext cx="180221" cy="267446"/>
              </a:xfrm>
              <a:prstGeom prst="rect">
                <a:avLst/>
              </a:prstGeom>
              <a:blipFill>
                <a:blip r:embed="rId7"/>
                <a:stretch>
                  <a:fillRect r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/>
          <p:cNvCxnSpPr/>
          <p:nvPr/>
        </p:nvCxnSpPr>
        <p:spPr>
          <a:xfrm flipV="1">
            <a:off x="18861965" y="21328292"/>
            <a:ext cx="1274352" cy="361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8655" y="21205787"/>
            <a:ext cx="310548" cy="647712"/>
          </a:xfrm>
          <a:prstGeom prst="rect">
            <a:avLst/>
          </a:prstGeom>
        </p:spPr>
      </p:pic>
      <p:cxnSp>
        <p:nvCxnSpPr>
          <p:cNvPr id="69" name="直接连接符 68"/>
          <p:cNvCxnSpPr/>
          <p:nvPr/>
        </p:nvCxnSpPr>
        <p:spPr>
          <a:xfrm flipH="1">
            <a:off x="20978099" y="20956146"/>
            <a:ext cx="186371" cy="386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0138779" y="20921867"/>
            <a:ext cx="248284" cy="4073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18824141" y="22086757"/>
            <a:ext cx="991376" cy="245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20983282" y="21318937"/>
            <a:ext cx="929659" cy="187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20728206" y="22053311"/>
            <a:ext cx="99835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19567236" y="22084169"/>
            <a:ext cx="248284" cy="4073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20506194" y="22053314"/>
            <a:ext cx="222009" cy="5171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4831" y="20787133"/>
            <a:ext cx="216964" cy="7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19199950" y="20494690"/>
            <a:ext cx="3091113" cy="1846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31" name="直接箭头连接符 30"/>
          <p:cNvCxnSpPr>
            <a:cxnSpLocks/>
            <a:endCxn id="26" idx="6"/>
          </p:cNvCxnSpPr>
          <p:nvPr/>
        </p:nvCxnSpPr>
        <p:spPr>
          <a:xfrm flipH="1" flipV="1">
            <a:off x="21415127" y="21315177"/>
            <a:ext cx="418471" cy="46429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cxnSpLocks/>
            <a:stCxn id="72" idx="2"/>
            <a:endCxn id="9" idx="3"/>
          </p:cNvCxnSpPr>
          <p:nvPr/>
        </p:nvCxnSpPr>
        <p:spPr>
          <a:xfrm flipH="1" flipV="1">
            <a:off x="19976395" y="20963156"/>
            <a:ext cx="252831" cy="27383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8208" y="21729934"/>
            <a:ext cx="340467" cy="63420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1" name="直接箭头连接符 50"/>
          <p:cNvCxnSpPr>
            <a:cxnSpLocks/>
            <a:stCxn id="6" idx="4"/>
            <a:endCxn id="38" idx="2"/>
          </p:cNvCxnSpPr>
          <p:nvPr/>
        </p:nvCxnSpPr>
        <p:spPr>
          <a:xfrm>
            <a:off x="19793412" y="21311612"/>
            <a:ext cx="398009" cy="441597"/>
          </a:xfrm>
          <a:prstGeom prst="straightConnector1">
            <a:avLst/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云形 34"/>
          <p:cNvSpPr/>
          <p:nvPr/>
        </p:nvSpPr>
        <p:spPr>
          <a:xfrm>
            <a:off x="20135604" y="20556994"/>
            <a:ext cx="666269" cy="38225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3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Interaction  </a:t>
            </a:r>
            <a:endParaRPr lang="zh-CN" altLang="en-US" sz="63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>
            <a:cxnSpLocks/>
            <a:stCxn id="27" idx="0"/>
            <a:endCxn id="38" idx="4"/>
          </p:cNvCxnSpPr>
          <p:nvPr/>
        </p:nvCxnSpPr>
        <p:spPr>
          <a:xfrm flipH="1" flipV="1">
            <a:off x="20467353" y="21892043"/>
            <a:ext cx="804939" cy="305489"/>
          </a:xfrm>
          <a:prstGeom prst="straightConnector1">
            <a:avLst/>
          </a:prstGeom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9759824" y="21281565"/>
            <a:ext cx="67175" cy="3003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908" y="20538291"/>
            <a:ext cx="248101" cy="7112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949" y="21578076"/>
            <a:ext cx="397511" cy="6129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0442" y="20658192"/>
            <a:ext cx="365953" cy="609923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21347943" y="21300153"/>
            <a:ext cx="67175" cy="3003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7" name="椭圆 26"/>
          <p:cNvSpPr/>
          <p:nvPr/>
        </p:nvSpPr>
        <p:spPr>
          <a:xfrm>
            <a:off x="21238701" y="22197527"/>
            <a:ext cx="67175" cy="300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36" name="直接箭头连接符 35"/>
          <p:cNvCxnSpPr>
            <a:cxnSpLocks/>
            <a:stCxn id="26" idx="2"/>
            <a:endCxn id="38" idx="6"/>
          </p:cNvCxnSpPr>
          <p:nvPr/>
        </p:nvCxnSpPr>
        <p:spPr>
          <a:xfrm flipH="1">
            <a:off x="20743277" y="21315172"/>
            <a:ext cx="604667" cy="438029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cxnSpLocks/>
            <a:stCxn id="72" idx="4"/>
            <a:endCxn id="7" idx="1"/>
          </p:cNvCxnSpPr>
          <p:nvPr/>
        </p:nvCxnSpPr>
        <p:spPr>
          <a:xfrm flipV="1">
            <a:off x="20703868" y="20893893"/>
            <a:ext cx="553036" cy="34309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cxnSpLocks/>
            <a:endCxn id="8" idx="1"/>
          </p:cNvCxnSpPr>
          <p:nvPr/>
        </p:nvCxnSpPr>
        <p:spPr>
          <a:xfrm>
            <a:off x="20589429" y="21410333"/>
            <a:ext cx="450517" cy="47420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8E719F71-6BDC-41F4-9AD0-FE56EC5F7C50}"/>
              </a:ext>
            </a:extLst>
          </p:cNvPr>
          <p:cNvSpPr/>
          <p:nvPr/>
        </p:nvSpPr>
        <p:spPr>
          <a:xfrm>
            <a:off x="20191416" y="21614374"/>
            <a:ext cx="551856" cy="2776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A3358D-CAE6-4C2D-8B5B-95925EBC60C1}"/>
              </a:ext>
            </a:extLst>
          </p:cNvPr>
          <p:cNvSpPr txBox="1"/>
          <p:nvPr/>
        </p:nvSpPr>
        <p:spPr>
          <a:xfrm>
            <a:off x="20277100" y="21608335"/>
            <a:ext cx="537111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sharing </a:t>
            </a:r>
            <a:endParaRPr lang="zh-CN" altLang="en-US" sz="6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9EF074A-B152-445D-83F4-7D1893ECFFB3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9835752" y="20701877"/>
            <a:ext cx="301924" cy="46252"/>
          </a:xfrm>
          <a:prstGeom prst="straightConnector1">
            <a:avLst/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C3D7672-4D7F-47A2-8E68-09D120978929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20801319" y="20591030"/>
            <a:ext cx="575996" cy="157092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C43A392-061D-4884-845F-C9EC28A93B9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0672338" y="20881615"/>
            <a:ext cx="566360" cy="696460"/>
          </a:xfrm>
          <a:prstGeom prst="straightConnector1">
            <a:avLst/>
          </a:prstGeom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流程图: 磁盘 71">
            <a:extLst>
              <a:ext uri="{FF2B5EF4-FFF2-40B4-BE49-F238E27FC236}">
                <a16:creationId xmlns:a16="http://schemas.microsoft.com/office/drawing/2014/main" id="{37081995-E68C-4671-B829-6E92267DA900}"/>
              </a:ext>
            </a:extLst>
          </p:cNvPr>
          <p:cNvSpPr/>
          <p:nvPr/>
        </p:nvSpPr>
        <p:spPr>
          <a:xfrm>
            <a:off x="20229220" y="21057525"/>
            <a:ext cx="474649" cy="358923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 dirty="0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28C96429-54AD-49C4-9326-8EEEE8D524CF}"/>
              </a:ext>
            </a:extLst>
          </p:cNvPr>
          <p:cNvCxnSpPr>
            <a:cxnSpLocks/>
            <a:stCxn id="35" idx="1"/>
            <a:endCxn id="72" idx="1"/>
          </p:cNvCxnSpPr>
          <p:nvPr/>
        </p:nvCxnSpPr>
        <p:spPr>
          <a:xfrm flipH="1">
            <a:off x="20466547" y="20938841"/>
            <a:ext cx="2195" cy="11868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8361E224-E055-42D7-B3B3-BF5C3A9BE25D}"/>
              </a:ext>
            </a:extLst>
          </p:cNvPr>
          <p:cNvCxnSpPr>
            <a:cxnSpLocks/>
            <a:stCxn id="38" idx="0"/>
            <a:endCxn id="72" idx="3"/>
          </p:cNvCxnSpPr>
          <p:nvPr/>
        </p:nvCxnSpPr>
        <p:spPr>
          <a:xfrm flipH="1" flipV="1">
            <a:off x="20466550" y="21416442"/>
            <a:ext cx="805" cy="197923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DA286519-937D-46DE-AD03-A0067C00CA9C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9478080" y="21307203"/>
            <a:ext cx="291585" cy="325128"/>
          </a:xfrm>
          <a:prstGeom prst="straightConnector1">
            <a:avLst/>
          </a:prstGeom>
          <a:ln w="254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FAAB728-96E1-4BB8-8320-23AFA94677EB}"/>
              </a:ext>
            </a:extLst>
          </p:cNvPr>
          <p:cNvSpPr txBox="1"/>
          <p:nvPr/>
        </p:nvSpPr>
        <p:spPr>
          <a:xfrm>
            <a:off x="20238741" y="21158056"/>
            <a:ext cx="465128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  </a:t>
            </a:r>
          </a:p>
          <a:p>
            <a:pPr algn="ctr"/>
            <a:r>
              <a:rPr lang="en-US" altLang="zh-CN" sz="6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SoftAtt</a:t>
            </a:r>
            <a:endParaRPr lang="zh-CN" altLang="en-US" sz="6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cxnSpLocks/>
            <a:stCxn id="176" idx="2"/>
          </p:cNvCxnSpPr>
          <p:nvPr/>
        </p:nvCxnSpPr>
        <p:spPr>
          <a:xfrm flipH="1">
            <a:off x="21308966" y="22091847"/>
            <a:ext cx="482997" cy="120701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图片 162">
            <a:extLst>
              <a:ext uri="{FF2B5EF4-FFF2-40B4-BE49-F238E27FC236}">
                <a16:creationId xmlns:a16="http://schemas.microsoft.com/office/drawing/2014/main" id="{10B4DF71-7124-422E-A660-68ED0E3FD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3164" y="20498848"/>
            <a:ext cx="631760" cy="884320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21FB7D2E-CBA3-4FC6-82B0-3AB54842E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7073" y="20658199"/>
            <a:ext cx="346363" cy="994545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C6DBEE6D-9740-440C-B73E-611607575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35445" y="21677218"/>
            <a:ext cx="313043" cy="4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C35EAA-FF59-45A2-8C8B-3B0D7DE4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131" y="16264460"/>
            <a:ext cx="5792807" cy="35638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2ED4A9-CBA1-4480-AE16-EA7D88EE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848" y="23020686"/>
            <a:ext cx="5494823" cy="42432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E8BA37-2C43-4A55-A037-BA76A4E8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6630" y="15178665"/>
            <a:ext cx="7795260" cy="49465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02A94AF-9DAA-4E0E-B9DC-36D3919806BF}"/>
              </a:ext>
            </a:extLst>
          </p:cNvPr>
          <p:cNvSpPr txBox="1"/>
          <p:nvPr/>
        </p:nvSpPr>
        <p:spPr>
          <a:xfrm>
            <a:off x="16142605" y="13422339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</a:t>
            </a:r>
            <a:endParaRPr lang="zh-CN" altLang="en-US" sz="5005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9FD8AFB-A590-4002-B8EA-77C30776CD2A}"/>
              </a:ext>
            </a:extLst>
          </p:cNvPr>
          <p:cNvSpPr txBox="1"/>
          <p:nvPr/>
        </p:nvSpPr>
        <p:spPr>
          <a:xfrm>
            <a:off x="18670326" y="22939301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25</a:t>
            </a:r>
            <a:endParaRPr lang="zh-CN" altLang="en-US" sz="5005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A06BF1-0FAE-4A26-ADFF-170CDF3AD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9183" y="25142333"/>
            <a:ext cx="5614017" cy="334934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D5D7B7E-2A5B-4999-AEB7-B16ADF417625}"/>
              </a:ext>
            </a:extLst>
          </p:cNvPr>
          <p:cNvSpPr txBox="1"/>
          <p:nvPr/>
        </p:nvSpPr>
        <p:spPr>
          <a:xfrm>
            <a:off x="23475530" y="24248925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26</a:t>
            </a:r>
            <a:endParaRPr lang="zh-CN" altLang="en-US" sz="5005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D5AC76-B168-4315-9F24-AA56C2300623}"/>
              </a:ext>
            </a:extLst>
          </p:cNvPr>
          <p:cNvSpPr txBox="1"/>
          <p:nvPr/>
        </p:nvSpPr>
        <p:spPr>
          <a:xfrm>
            <a:off x="24534933" y="14924352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27</a:t>
            </a:r>
            <a:r>
              <a:rPr lang="zh-CN" altLang="en-US" sz="5005" dirty="0"/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168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89D673-677C-4080-A07A-E0248FA3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794" y="15655731"/>
            <a:ext cx="7461517" cy="50538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CE1199-A57E-4F8C-A161-E84C5BDA6EDD}"/>
              </a:ext>
            </a:extLst>
          </p:cNvPr>
          <p:cNvSpPr txBox="1"/>
          <p:nvPr/>
        </p:nvSpPr>
        <p:spPr>
          <a:xfrm>
            <a:off x="15935966" y="-2284018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</a:t>
            </a:r>
            <a:endParaRPr lang="zh-CN" altLang="en-US" sz="5005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A1779-3F77-490B-8CBC-53C9CE7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640" y="22866941"/>
            <a:ext cx="7533033" cy="5578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96F00E-E129-4EE4-A1B9-CD1E6B149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886" y="22866945"/>
            <a:ext cx="7223131" cy="47081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A23434-ED31-4A43-AF37-246EB6298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6886" y="15655729"/>
            <a:ext cx="6817872" cy="40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2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5075CB-FED1-4C86-905A-B40029E6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196" y="13822701"/>
            <a:ext cx="6686759" cy="4851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80516E-66AD-4958-B3D4-124ADC20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064" y="22447203"/>
            <a:ext cx="5625937" cy="42194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9DA771-75D2-4ABB-A0FD-5B1F8F83D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363" y="23544639"/>
            <a:ext cx="5494823" cy="35519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9F73D8-C7F2-4C53-A9C5-46347083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2537" y="14753261"/>
            <a:ext cx="5304115" cy="34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EE4F1E-4E21-4DEF-B7A0-5ACF9399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539" y="15032516"/>
            <a:ext cx="8963356" cy="43386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C311F5-D8D3-49EF-961B-36BACD308441}"/>
              </a:ext>
            </a:extLst>
          </p:cNvPr>
          <p:cNvSpPr txBox="1"/>
          <p:nvPr/>
        </p:nvSpPr>
        <p:spPr>
          <a:xfrm>
            <a:off x="15646214" y="13155283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47</a:t>
            </a:r>
            <a:endParaRPr lang="zh-CN" altLang="en-US" sz="5005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4A09E2-2AC9-486A-BD74-0C5FA8A0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036" y="22405488"/>
            <a:ext cx="6698679" cy="57928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C7D5B1-A10D-4C4F-8EB5-2E413B234498}"/>
              </a:ext>
            </a:extLst>
          </p:cNvPr>
          <p:cNvSpPr txBox="1"/>
          <p:nvPr/>
        </p:nvSpPr>
        <p:spPr>
          <a:xfrm>
            <a:off x="15646214" y="20445407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80</a:t>
            </a:r>
            <a:endParaRPr lang="zh-CN" altLang="en-US" sz="5005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5E4A01-3660-49DB-958C-E878B2AC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479" y="15810678"/>
            <a:ext cx="6460292" cy="50776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F426B3-2FEF-429E-A948-00CC3273E9A5}"/>
              </a:ext>
            </a:extLst>
          </p:cNvPr>
          <p:cNvSpPr txBox="1"/>
          <p:nvPr/>
        </p:nvSpPr>
        <p:spPr>
          <a:xfrm>
            <a:off x="25536430" y="13926472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185</a:t>
            </a:r>
            <a:endParaRPr lang="zh-CN" altLang="en-US" sz="5005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5CD9A7-49E6-4F81-B47C-608A71BC4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6772" y="22869914"/>
            <a:ext cx="7139695" cy="51491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631576-5A58-44FD-A577-21024D14A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9725" y="22620035"/>
            <a:ext cx="6913228" cy="53637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B4FC73-FCE3-41D4-BD14-242FC5AAF7BD}"/>
              </a:ext>
            </a:extLst>
          </p:cNvPr>
          <p:cNvSpPr txBox="1"/>
          <p:nvPr/>
        </p:nvSpPr>
        <p:spPr>
          <a:xfrm>
            <a:off x="22998472" y="21288243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187</a:t>
            </a:r>
            <a:endParaRPr lang="zh-CN" altLang="en-US" sz="5005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E06699-2CAC-49DC-883E-8BC1F9967D03}"/>
              </a:ext>
            </a:extLst>
          </p:cNvPr>
          <p:cNvSpPr txBox="1"/>
          <p:nvPr/>
        </p:nvSpPr>
        <p:spPr>
          <a:xfrm>
            <a:off x="43476565" y="21172488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224</a:t>
            </a:r>
            <a:endParaRPr lang="zh-CN" altLang="en-US" sz="5005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EDC0FE-CE01-4D5B-8C7E-5EF83FCF4AA6}"/>
              </a:ext>
            </a:extLst>
          </p:cNvPr>
          <p:cNvSpPr txBox="1"/>
          <p:nvPr/>
        </p:nvSpPr>
        <p:spPr>
          <a:xfrm>
            <a:off x="-4728580" y="23224320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241</a:t>
            </a:r>
            <a:endParaRPr lang="zh-CN" altLang="en-US" sz="5005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0D3301-9F4C-4718-94AB-E691625FA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73962" y="16621198"/>
            <a:ext cx="6865551" cy="49942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900925-61EB-40F8-A3ED-AD3749C4683A}"/>
              </a:ext>
            </a:extLst>
          </p:cNvPr>
          <p:cNvSpPr txBox="1"/>
          <p:nvPr/>
        </p:nvSpPr>
        <p:spPr>
          <a:xfrm>
            <a:off x="-4353443" y="14048689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262</a:t>
            </a:r>
            <a:endParaRPr lang="zh-CN" altLang="en-US" sz="5005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6BBACBE-C1E0-4E70-BAFF-AE1C91B42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73961" y="24447442"/>
            <a:ext cx="6698677" cy="52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9E7EC3-DCD8-4360-8016-FA85C4D6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248" y="14227107"/>
            <a:ext cx="8379308" cy="3933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C7316B-DB2B-4268-919E-CFFE8846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892" y="21615408"/>
            <a:ext cx="5614017" cy="5137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3097A2-AE11-4B94-BB8F-B7B656B7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4663" y="14227107"/>
            <a:ext cx="6066953" cy="47200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0BB70-CC59-47F5-952D-DEF65232B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9751" y="20877259"/>
            <a:ext cx="6758275" cy="53994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BE46DD-852C-4A4E-8A40-9F7F204D5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8259" y="19640364"/>
            <a:ext cx="6496049" cy="50538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E89732-293B-463C-AB00-BF2CB741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92303" y="14604436"/>
            <a:ext cx="6615243" cy="46962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8A3CE9-6E06-416B-A8B5-115DFAC18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273" y="22167268"/>
            <a:ext cx="7616469" cy="58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25" y="18065753"/>
            <a:ext cx="8407400" cy="70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A232E8-7C9B-4B0E-9C62-5C33F15E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190" y="14419685"/>
            <a:ext cx="8570017" cy="39214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5919D5-39B5-42D6-81CE-EEE95E79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306" y="13866628"/>
            <a:ext cx="7092017" cy="55425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091533-1F5B-42EE-AE17-D505BA2AA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1198" y="22183963"/>
            <a:ext cx="7115856" cy="54113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64DD66-FA41-40AA-BE73-732853A09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0378" y="22410425"/>
            <a:ext cx="7139695" cy="6019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8884AA-F117-4C1D-93DA-C03848B20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0474" y="21334107"/>
            <a:ext cx="6376856" cy="5768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522F04-639E-46F1-B86C-CB47FEFBE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419402" y="22008153"/>
            <a:ext cx="7318485" cy="60431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30A6F8-5BE0-49F4-9B80-AE4775D66B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5483" y="13866629"/>
            <a:ext cx="8403147" cy="57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4249AC-5F9C-4817-B19F-7FA951E3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103" y="14538883"/>
            <a:ext cx="6257663" cy="51134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8B42BD-7A6A-407F-8DEF-1C80CDD4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293" y="14538885"/>
            <a:ext cx="7056259" cy="51610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4B52CD-4FC4-461C-980B-A9C4C4922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2592" y="23184175"/>
            <a:ext cx="6984743" cy="5077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201E32-9E37-463F-8027-F3A9901D4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5292" y="22862357"/>
            <a:ext cx="6817872" cy="53994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6118A6-597B-4945-B6F7-C3A53732E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1138" y="18012183"/>
            <a:ext cx="7664147" cy="59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4D8DCE-131C-47BF-8346-6E7E0E9D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794" y="14010854"/>
            <a:ext cx="7163533" cy="5482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C687AB-85A6-4513-B810-2A2D708F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184" y="14255205"/>
            <a:ext cx="5959679" cy="49942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8A7C59-068F-4ED5-98F6-A3B27FED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7522" y="22919386"/>
            <a:ext cx="5900081" cy="51730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3039AC-F413-4034-A968-0BFA7E56A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794" y="22657159"/>
            <a:ext cx="6472211" cy="5697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E23026-3E12-4199-8687-4B93FDCA6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6469" y="18879913"/>
            <a:ext cx="7151615" cy="54709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72C30D-4E62-45F0-81EC-8564402E5517}"/>
              </a:ext>
            </a:extLst>
          </p:cNvPr>
          <p:cNvSpPr txBox="1"/>
          <p:nvPr/>
        </p:nvSpPr>
        <p:spPr>
          <a:xfrm>
            <a:off x="43364466" y="16752304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4076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ACD46A-0A1E-438B-8A24-D7B781378C3D}"/>
              </a:ext>
            </a:extLst>
          </p:cNvPr>
          <p:cNvGrpSpPr/>
          <p:nvPr/>
        </p:nvGrpSpPr>
        <p:grpSpPr>
          <a:xfrm>
            <a:off x="-4455308" y="15431269"/>
            <a:ext cx="1274793" cy="1722819"/>
            <a:chOff x="2237029" y="488580"/>
            <a:chExt cx="1018713" cy="1376740"/>
          </a:xfrm>
        </p:grpSpPr>
        <p:sp>
          <p:nvSpPr>
            <p:cNvPr id="5" name="流程图: 接点 4">
              <a:extLst>
                <a:ext uri="{FF2B5EF4-FFF2-40B4-BE49-F238E27FC236}">
                  <a16:creationId xmlns:a16="http://schemas.microsoft.com/office/drawing/2014/main" id="{0A46344C-CE33-47F7-9880-412B7113AFFC}"/>
                </a:ext>
              </a:extLst>
            </p:cNvPr>
            <p:cNvSpPr/>
            <p:nvPr/>
          </p:nvSpPr>
          <p:spPr>
            <a:xfrm>
              <a:off x="2581345" y="140660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6" name="流程图: 接点 5">
              <a:extLst>
                <a:ext uri="{FF2B5EF4-FFF2-40B4-BE49-F238E27FC236}">
                  <a16:creationId xmlns:a16="http://schemas.microsoft.com/office/drawing/2014/main" id="{9CC9BFD5-2F9E-4756-ABA6-6E85E8A06309}"/>
                </a:ext>
              </a:extLst>
            </p:cNvPr>
            <p:cNvSpPr/>
            <p:nvPr/>
          </p:nvSpPr>
          <p:spPr>
            <a:xfrm>
              <a:off x="2900921" y="97038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4C62CDD3-852D-4440-8793-ED10C6458AB7}"/>
                </a:ext>
              </a:extLst>
            </p:cNvPr>
            <p:cNvSpPr/>
            <p:nvPr/>
          </p:nvSpPr>
          <p:spPr>
            <a:xfrm>
              <a:off x="2466974" y="151460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8" name="流程图: 接点 7">
              <a:extLst>
                <a:ext uri="{FF2B5EF4-FFF2-40B4-BE49-F238E27FC236}">
                  <a16:creationId xmlns:a16="http://schemas.microsoft.com/office/drawing/2014/main" id="{35D42CAC-26BB-49AF-9273-0E6BF5D5762C}"/>
                </a:ext>
              </a:extLst>
            </p:cNvPr>
            <p:cNvSpPr/>
            <p:nvPr/>
          </p:nvSpPr>
          <p:spPr>
            <a:xfrm>
              <a:off x="3039742" y="75396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9" name="流程图: 接点 8">
              <a:extLst>
                <a:ext uri="{FF2B5EF4-FFF2-40B4-BE49-F238E27FC236}">
                  <a16:creationId xmlns:a16="http://schemas.microsoft.com/office/drawing/2014/main" id="{786216F3-EFD9-4AFD-B230-84AC3B393961}"/>
                </a:ext>
              </a:extLst>
            </p:cNvPr>
            <p:cNvSpPr/>
            <p:nvPr/>
          </p:nvSpPr>
          <p:spPr>
            <a:xfrm>
              <a:off x="2684921" y="131562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DFAC8D18-3BB0-4D6B-BA21-8E42040007AD}"/>
                </a:ext>
              </a:extLst>
            </p:cNvPr>
            <p:cNvSpPr/>
            <p:nvPr/>
          </p:nvSpPr>
          <p:spPr>
            <a:xfrm>
              <a:off x="2954921" y="86654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1A857FFA-2DA6-4DCE-8679-CC24E829F38F}"/>
                </a:ext>
              </a:extLst>
            </p:cNvPr>
            <p:cNvSpPr/>
            <p:nvPr/>
          </p:nvSpPr>
          <p:spPr>
            <a:xfrm>
              <a:off x="3093742" y="62524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2D7A1177-90DC-4D30-88BE-3F95E88E6518}"/>
                </a:ext>
              </a:extLst>
            </p:cNvPr>
            <p:cNvSpPr/>
            <p:nvPr/>
          </p:nvSpPr>
          <p:spPr>
            <a:xfrm>
              <a:off x="2842741" y="109982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4B1E1B59-077D-4E3A-AF6E-46C7618C2BBB}"/>
                </a:ext>
              </a:extLst>
            </p:cNvPr>
            <p:cNvSpPr/>
            <p:nvPr/>
          </p:nvSpPr>
          <p:spPr>
            <a:xfrm>
              <a:off x="3147742" y="48858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7B6A8E89-9976-44EF-ADF3-13DF9A075209}"/>
                </a:ext>
              </a:extLst>
            </p:cNvPr>
            <p:cNvSpPr/>
            <p:nvPr/>
          </p:nvSpPr>
          <p:spPr>
            <a:xfrm>
              <a:off x="2792921" y="119700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5" name="流程图: 接点 14">
              <a:extLst>
                <a:ext uri="{FF2B5EF4-FFF2-40B4-BE49-F238E27FC236}">
                  <a16:creationId xmlns:a16="http://schemas.microsoft.com/office/drawing/2014/main" id="{A0AE21A5-E86C-453C-A80C-03A19080B977}"/>
                </a:ext>
              </a:extLst>
            </p:cNvPr>
            <p:cNvSpPr/>
            <p:nvPr/>
          </p:nvSpPr>
          <p:spPr>
            <a:xfrm>
              <a:off x="2237029" y="175732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02862AA3-3539-435A-8CCF-4F3BC6EFBA15}"/>
                </a:ext>
              </a:extLst>
            </p:cNvPr>
            <p:cNvSpPr/>
            <p:nvPr/>
          </p:nvSpPr>
          <p:spPr>
            <a:xfrm>
              <a:off x="2345029" y="1639620"/>
              <a:ext cx="108000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52"/>
            </a:p>
          </p:txBody>
        </p:sp>
      </p:grpSp>
      <p:sp>
        <p:nvSpPr>
          <p:cNvPr id="20" name="弧形 19">
            <a:extLst>
              <a:ext uri="{FF2B5EF4-FFF2-40B4-BE49-F238E27FC236}">
                <a16:creationId xmlns:a16="http://schemas.microsoft.com/office/drawing/2014/main" id="{A8AE0F4D-D062-4311-AA82-11686CAE2C46}"/>
              </a:ext>
            </a:extLst>
          </p:cNvPr>
          <p:cNvSpPr/>
          <p:nvPr/>
        </p:nvSpPr>
        <p:spPr>
          <a:xfrm rot="1571186">
            <a:off x="-3770457" y="17808101"/>
            <a:ext cx="774440" cy="3833140"/>
          </a:xfrm>
          <a:prstGeom prst="arc">
            <a:avLst/>
          </a:prstGeom>
          <a:ln w="762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859EBF1-C34D-4B6A-942D-906CF60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5911">
            <a:off x="18882326" y="-2719255"/>
            <a:ext cx="862553" cy="180101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183" y="15018915"/>
            <a:ext cx="6981155" cy="53096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883" y="14965899"/>
            <a:ext cx="7130369" cy="53596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528" y="20438191"/>
            <a:ext cx="6953652" cy="521098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599" y="14965150"/>
            <a:ext cx="6970348" cy="536035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4976" y="20411096"/>
            <a:ext cx="7076183" cy="52673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5952" y="20438188"/>
            <a:ext cx="6953652" cy="526732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24407072" y="15431271"/>
            <a:ext cx="1097280" cy="820935"/>
            <a:chOff x="2397760" y="1244600"/>
            <a:chExt cx="822960" cy="77216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397760" y="1244600"/>
              <a:ext cx="822960" cy="7721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2397760" y="1244600"/>
              <a:ext cx="822960" cy="7721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4407072" y="20740877"/>
            <a:ext cx="1097280" cy="873964"/>
            <a:chOff x="2397760" y="1244600"/>
            <a:chExt cx="822960" cy="77216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2397760" y="1244600"/>
              <a:ext cx="822960" cy="7721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397760" y="1244600"/>
              <a:ext cx="822960" cy="7721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流程图: 接点 38"/>
          <p:cNvSpPr/>
          <p:nvPr/>
        </p:nvSpPr>
        <p:spPr>
          <a:xfrm>
            <a:off x="16116513" y="15148349"/>
            <a:ext cx="460587" cy="453933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文本框 39"/>
          <p:cNvSpPr txBox="1"/>
          <p:nvPr/>
        </p:nvSpPr>
        <p:spPr>
          <a:xfrm>
            <a:off x="16143166" y="15136934"/>
            <a:ext cx="47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1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41" name="流程图: 接点 40"/>
          <p:cNvSpPr/>
          <p:nvPr/>
        </p:nvSpPr>
        <p:spPr>
          <a:xfrm>
            <a:off x="23355023" y="15158204"/>
            <a:ext cx="460587" cy="453933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文本框 41"/>
          <p:cNvSpPr txBox="1"/>
          <p:nvPr/>
        </p:nvSpPr>
        <p:spPr>
          <a:xfrm>
            <a:off x="23381677" y="15146789"/>
            <a:ext cx="47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2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43" name="流程图: 接点 42"/>
          <p:cNvSpPr/>
          <p:nvPr/>
        </p:nvSpPr>
        <p:spPr>
          <a:xfrm>
            <a:off x="30458739" y="15146788"/>
            <a:ext cx="460587" cy="453933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文本框 43"/>
          <p:cNvSpPr txBox="1"/>
          <p:nvPr/>
        </p:nvSpPr>
        <p:spPr>
          <a:xfrm>
            <a:off x="30498940" y="15121826"/>
            <a:ext cx="47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3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45" name="流程图: 接点 44"/>
          <p:cNvSpPr/>
          <p:nvPr/>
        </p:nvSpPr>
        <p:spPr>
          <a:xfrm>
            <a:off x="16156713" y="20585724"/>
            <a:ext cx="460587" cy="453933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文本框 45"/>
          <p:cNvSpPr txBox="1"/>
          <p:nvPr/>
        </p:nvSpPr>
        <p:spPr>
          <a:xfrm>
            <a:off x="16180446" y="20566470"/>
            <a:ext cx="47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4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47" name="流程图: 接点 46"/>
          <p:cNvSpPr/>
          <p:nvPr/>
        </p:nvSpPr>
        <p:spPr>
          <a:xfrm>
            <a:off x="23337673" y="20591951"/>
            <a:ext cx="460587" cy="453933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文本框 47"/>
          <p:cNvSpPr txBox="1"/>
          <p:nvPr/>
        </p:nvSpPr>
        <p:spPr>
          <a:xfrm>
            <a:off x="23391837" y="20585725"/>
            <a:ext cx="47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5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49" name="流程图: 接点 48"/>
          <p:cNvSpPr/>
          <p:nvPr/>
        </p:nvSpPr>
        <p:spPr>
          <a:xfrm>
            <a:off x="30413855" y="20566469"/>
            <a:ext cx="460587" cy="453933"/>
          </a:xfrm>
          <a:prstGeom prst="flowChartConnector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文本框 49"/>
          <p:cNvSpPr txBox="1"/>
          <p:nvPr/>
        </p:nvSpPr>
        <p:spPr>
          <a:xfrm>
            <a:off x="30445193" y="20566470"/>
            <a:ext cx="47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6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5D550F2-D464-44F4-A1DE-76197F9D7B22}"/>
              </a:ext>
            </a:extLst>
          </p:cNvPr>
          <p:cNvSpPr txBox="1"/>
          <p:nvPr/>
        </p:nvSpPr>
        <p:spPr>
          <a:xfrm rot="16200000">
            <a:off x="10702760" y="25428767"/>
            <a:ext cx="38608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Social-STGCNN</a:t>
            </a:r>
            <a:endParaRPr lang="zh-CN" altLang="en-US" sz="225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C092C5-6449-4C02-97CC-B1DC1BA00FC3}"/>
              </a:ext>
            </a:extLst>
          </p:cNvPr>
          <p:cNvSpPr txBox="1"/>
          <p:nvPr/>
        </p:nvSpPr>
        <p:spPr>
          <a:xfrm rot="16200000">
            <a:off x="11639646" y="29968228"/>
            <a:ext cx="1931672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SGCN</a:t>
            </a:r>
            <a:endParaRPr lang="zh-CN" altLang="en-US" sz="225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BA06BF1-0FAE-4A26-ADFF-170CDF3A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883" y="8929785"/>
            <a:ext cx="5346559" cy="31897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10800000">
            <a:off x="12192049" y="8682015"/>
            <a:ext cx="759119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37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39DA771-75D2-4ABB-A0FD-5B1F8F83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13" y="28413494"/>
            <a:ext cx="5399719" cy="349049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F96F00E-E129-4EE4-A1B9-CD1E6B149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343" y="23981547"/>
            <a:ext cx="5116505" cy="33350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735" y="13709927"/>
            <a:ext cx="4992223" cy="330946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rot="10800000">
            <a:off x="12164372" y="13951349"/>
            <a:ext cx="759119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SGAN</a:t>
            </a:r>
            <a:endParaRPr lang="zh-CN" altLang="en-US" sz="225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 rot="10800000">
            <a:off x="12191451" y="18883533"/>
            <a:ext cx="759119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Sophie</a:t>
            </a:r>
            <a:endParaRPr lang="zh-CN" alt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8730" y="18378353"/>
            <a:ext cx="5132944" cy="3683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95E4A01-3660-49DB-958C-E878B2AC8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9124" y="8525403"/>
            <a:ext cx="4517201" cy="394070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3977" y="12997938"/>
            <a:ext cx="4656671" cy="360115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0036" y="17476347"/>
            <a:ext cx="5389961" cy="419219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83097A2-AE11-4B94-BB8F-B7B656B70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53974" y="23117320"/>
            <a:ext cx="5397517" cy="419924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A5919D5-39B5-42D6-81CE-EEE95E794A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34522" y="27443984"/>
            <a:ext cx="5636421" cy="440493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58A3CE9-6E06-416B-A8B5-115DFAC18B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69994" y="8586163"/>
            <a:ext cx="5777507" cy="387995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08351" y="13273257"/>
            <a:ext cx="5103251" cy="418280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10054" y="18201948"/>
            <a:ext cx="5842000" cy="44958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6BBACBE-C1E0-4E70-BAFF-AE1C91B428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56949" y="23228695"/>
            <a:ext cx="6321125" cy="425624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F522F04-639E-46F1-B86C-CB47FEFBE2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78554" y="28015886"/>
            <a:ext cx="5573505" cy="42857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52838" y="7842213"/>
            <a:ext cx="321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并行的情况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271967" y="7789548"/>
            <a:ext cx="321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相遇</a:t>
            </a: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552990" y="7789548"/>
            <a:ext cx="321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7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5D550F2-D464-44F4-A1DE-76197F9D7B22}"/>
              </a:ext>
            </a:extLst>
          </p:cNvPr>
          <p:cNvSpPr txBox="1"/>
          <p:nvPr/>
        </p:nvSpPr>
        <p:spPr>
          <a:xfrm rot="16200000">
            <a:off x="11546443" y="24267832"/>
            <a:ext cx="2454875" cy="43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Social-STGCNN</a:t>
            </a:r>
            <a:endParaRPr lang="zh-CN" alt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C092C5-6449-4C02-97CC-B1DC1BA00FC3}"/>
              </a:ext>
            </a:extLst>
          </p:cNvPr>
          <p:cNvSpPr txBox="1"/>
          <p:nvPr/>
        </p:nvSpPr>
        <p:spPr>
          <a:xfrm rot="16200000">
            <a:off x="12118662" y="28744094"/>
            <a:ext cx="1241200" cy="43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SGCN</a:t>
            </a:r>
            <a:endParaRPr lang="zh-CN" alt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0800000">
            <a:off x="12414921" y="9050479"/>
            <a:ext cx="531236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252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95E4A01-3660-49DB-958C-E878B2AC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972" y="8382454"/>
            <a:ext cx="5395703" cy="47070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631576-5A58-44FD-A577-21024D14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346" y="8690559"/>
            <a:ext cx="6079432" cy="47168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83097A2-AE11-4B94-BB8F-B7B656B7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973" y="23438654"/>
            <a:ext cx="5397517" cy="41992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A5919D5-39B5-42D6-81CE-EEE95E79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614" y="27381677"/>
            <a:ext cx="5636421" cy="440493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A64DD66-FA41-40AA-BE73-732853A09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8146" y="27781352"/>
            <a:ext cx="5913292" cy="41762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8A3CE9-6E06-416B-A8B5-115DFAC18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5181" y="8398526"/>
            <a:ext cx="6218280" cy="41759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3BE46DD-852C-4A4E-8A40-9F7F204D5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52670" y="23590147"/>
            <a:ext cx="5626309" cy="43771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897154" y="31923381"/>
            <a:ext cx="6060081" cy="829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522F04-639E-46F1-B86C-CB47FEFBE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4014" y="27523645"/>
            <a:ext cx="6073205" cy="46699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BBACBE-C1E0-4E70-BAFF-AE1C91B42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68564" y="23351740"/>
            <a:ext cx="6321125" cy="4256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4132" y="17473731"/>
            <a:ext cx="6517860" cy="50694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68605" y="13054127"/>
            <a:ext cx="5715000" cy="441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5149" y="18736739"/>
            <a:ext cx="5842000" cy="449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99072" y="13994255"/>
            <a:ext cx="6836640" cy="50143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94849" y="13574466"/>
            <a:ext cx="5562600" cy="4559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3465" y="18849542"/>
            <a:ext cx="6489487" cy="497574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 rot="10800000">
            <a:off x="12322592" y="13054127"/>
            <a:ext cx="531236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25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SGAN</a:t>
            </a:r>
            <a:endParaRPr lang="zh-CN" alt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 rot="10800000">
            <a:off x="12322592" y="18467180"/>
            <a:ext cx="531236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25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Sophie</a:t>
            </a:r>
            <a:endParaRPr lang="zh-CN" altLang="en-US" sz="225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492" y="16168331"/>
            <a:ext cx="12309148" cy="89166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942" y="16901652"/>
            <a:ext cx="12122790" cy="81833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73" y="16901652"/>
            <a:ext cx="12761009" cy="76187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2509" y="14656440"/>
            <a:ext cx="5010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并行的情况</a:t>
            </a:r>
            <a:endParaRPr lang="zh-CN" altLang="en-US" sz="6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1265" y="14652981"/>
            <a:ext cx="5054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宋体" panose="02010600030101010101" pitchFamily="2" charset="-122"/>
                <a:ea typeface="宋体" panose="02010600030101010101" pitchFamily="2" charset="-122"/>
              </a:rPr>
              <a:t>相遇</a:t>
            </a:r>
            <a:r>
              <a:rPr lang="zh-CN" altLang="en-US" sz="6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6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25444" y="14652980"/>
            <a:ext cx="470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zh-CN" altLang="en-US" sz="6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6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161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85" y="21103745"/>
            <a:ext cx="12458700" cy="90491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538" y="19961204"/>
            <a:ext cx="10589758" cy="101916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149" y="20603105"/>
            <a:ext cx="12178600" cy="9926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48335" y="17868128"/>
            <a:ext cx="5010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并行的情况</a:t>
            </a:r>
            <a:endParaRPr lang="zh-CN" altLang="en-US" sz="6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40259" y="17868129"/>
            <a:ext cx="5054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宋体" panose="02010600030101010101" pitchFamily="2" charset="-122"/>
                <a:ea typeface="宋体" panose="02010600030101010101" pitchFamily="2" charset="-122"/>
              </a:rPr>
              <a:t>相遇</a:t>
            </a:r>
            <a:r>
              <a:rPr lang="zh-CN" altLang="en-US" sz="6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6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486580" y="17868127"/>
            <a:ext cx="470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zh-CN" altLang="en-US" sz="6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6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444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23193E-FA65-49EC-9A4C-9CC167046274}"/>
              </a:ext>
            </a:extLst>
          </p:cNvPr>
          <p:cNvSpPr txBox="1"/>
          <p:nvPr/>
        </p:nvSpPr>
        <p:spPr>
          <a:xfrm>
            <a:off x="13154104" y="13359417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21</a:t>
            </a:r>
            <a:endParaRPr lang="zh-CN" altLang="en-US" sz="5005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4CB40-A44B-4F09-B27E-C95C6591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194" y="16064560"/>
            <a:ext cx="7771421" cy="57808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6533CA-EBAA-4695-BC3C-247328C5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619" y="15785341"/>
            <a:ext cx="8033647" cy="6114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FF360B-DF43-4E7F-87BF-71F07FC81AF5}"/>
              </a:ext>
            </a:extLst>
          </p:cNvPr>
          <p:cNvSpPr txBox="1"/>
          <p:nvPr/>
        </p:nvSpPr>
        <p:spPr>
          <a:xfrm>
            <a:off x="22623646" y="13930437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62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9D600-4C50-40AA-8FA3-08905C47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967" y="23657191"/>
            <a:ext cx="6758275" cy="54709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BBFA51-524C-4418-905C-1E75E456D784}"/>
              </a:ext>
            </a:extLst>
          </p:cNvPr>
          <p:cNvSpPr txBox="1"/>
          <p:nvPr/>
        </p:nvSpPr>
        <p:spPr>
          <a:xfrm>
            <a:off x="14991104" y="23214273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87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B04334-0DA7-4835-A236-7653A3E1F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6963" y="23508252"/>
            <a:ext cx="6507969" cy="5375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FE3C38-83B4-41AB-9F1A-D301CDFAC638}"/>
              </a:ext>
            </a:extLst>
          </p:cNvPr>
          <p:cNvSpPr txBox="1"/>
          <p:nvPr/>
        </p:nvSpPr>
        <p:spPr>
          <a:xfrm>
            <a:off x="24186546" y="23214273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93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115762-10D3-4DF1-894D-1214E30AF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6994" y="14823843"/>
            <a:ext cx="1937967" cy="14152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547854-05EA-429D-B4C3-68F442B63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18244" y="19038729"/>
            <a:ext cx="7044340" cy="55425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72C30D-4E62-45F0-81EC-8564402E5517}"/>
              </a:ext>
            </a:extLst>
          </p:cNvPr>
          <p:cNvSpPr txBox="1"/>
          <p:nvPr/>
        </p:nvSpPr>
        <p:spPr>
          <a:xfrm>
            <a:off x="-5330845" y="16996144"/>
            <a:ext cx="3674000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5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5201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5D550F2-D464-44F4-A1DE-76197F9D7B22}"/>
              </a:ext>
            </a:extLst>
          </p:cNvPr>
          <p:cNvSpPr txBox="1"/>
          <p:nvPr/>
        </p:nvSpPr>
        <p:spPr>
          <a:xfrm rot="16200000">
            <a:off x="8553243" y="20546346"/>
            <a:ext cx="344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Social-STGCNN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C092C5-6449-4C02-97CC-B1DC1BA00FC3}"/>
              </a:ext>
            </a:extLst>
          </p:cNvPr>
          <p:cNvSpPr txBox="1"/>
          <p:nvPr/>
        </p:nvSpPr>
        <p:spPr>
          <a:xfrm rot="16200000">
            <a:off x="9459343" y="25459780"/>
            <a:ext cx="177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SGCN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0800000">
            <a:off x="9936801" y="14176619"/>
            <a:ext cx="677108" cy="2164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16344" y="26904513"/>
            <a:ext cx="6060081" cy="829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E23026-3E12-4199-8687-4B93FDCA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08" y="23067486"/>
            <a:ext cx="5925961" cy="45333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D547854-05EA-429D-B4C3-68F442B6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220" y="14089102"/>
            <a:ext cx="5724329" cy="450391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C6118A6-597B-4945-B6F7-C3A53732E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4" y="18593017"/>
            <a:ext cx="5803640" cy="45039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66533CA-EBAA-4695-BC3C-247328C52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1736" y="13771604"/>
            <a:ext cx="5866544" cy="446518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08B42BD-7A6A-407F-8DEF-1C80CDD45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5165" y="18593017"/>
            <a:ext cx="5989491" cy="43808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AC687AB-85A6-4513-B810-2A2D708F5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1736" y="22736539"/>
            <a:ext cx="5653519" cy="473764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2B04334-0DA7-4835-A236-7653A3E1F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4894" y="13608425"/>
            <a:ext cx="5800853" cy="479154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A8A7C59-068F-4ED5-98F6-A3B27FEDC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9780" y="22646878"/>
            <a:ext cx="5345967" cy="468717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1115762-10D3-4DF1-894D-1214E30AF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51232" y="20330654"/>
            <a:ext cx="863907" cy="63087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790510" y="12503790"/>
            <a:ext cx="321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并行的情况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841317" y="12503790"/>
            <a:ext cx="321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相遇</a:t>
            </a: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445627" y="12503790"/>
            <a:ext cx="321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的情况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0201E32-9E37-463F-8027-F3A9901D41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77474" y="18486006"/>
            <a:ext cx="5541249" cy="43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19683\Downloads\流程图3 (2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678" y="19608800"/>
            <a:ext cx="5575300" cy="40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6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374" y="11734593"/>
            <a:ext cx="16754605" cy="187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5" y="11798019"/>
            <a:ext cx="19964400" cy="107648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032" y="22267759"/>
            <a:ext cx="19964400" cy="116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981" y="20413930"/>
            <a:ext cx="2122616" cy="1652036"/>
          </a:xfrm>
          <a:prstGeom prst="rect">
            <a:avLst/>
          </a:prstGeom>
        </p:spPr>
      </p:pic>
      <p:sp>
        <p:nvSpPr>
          <p:cNvPr id="53" name="弧形 52"/>
          <p:cNvSpPr/>
          <p:nvPr/>
        </p:nvSpPr>
        <p:spPr>
          <a:xfrm>
            <a:off x="20183775" y="21720155"/>
            <a:ext cx="125695" cy="132215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9983351" y="21419985"/>
            <a:ext cx="883603" cy="43237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9988360" y="21744949"/>
            <a:ext cx="544159" cy="107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20247008" y="21419991"/>
            <a:ext cx="619944" cy="99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20133112" y="21818608"/>
                <a:ext cx="180221" cy="19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63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631" i="1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altLang="zh-CN" sz="631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631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sz="631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112" y="21818608"/>
                <a:ext cx="180221" cy="194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0498745" y="21298128"/>
                <a:ext cx="180221" cy="20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63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631" i="1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altLang="zh-CN" sz="631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631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CN" altLang="en-US" sz="631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745" y="21298128"/>
                <a:ext cx="180221" cy="204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20538686" y="21573815"/>
                <a:ext cx="180221" cy="20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63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63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631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631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631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631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686" y="21573815"/>
                <a:ext cx="180221" cy="207686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0270174" y="21655444"/>
                <a:ext cx="180221" cy="18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31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631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174" y="21655444"/>
                <a:ext cx="180221" cy="18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弧形 54"/>
          <p:cNvSpPr/>
          <p:nvPr/>
        </p:nvSpPr>
        <p:spPr>
          <a:xfrm rot="12992025">
            <a:off x="20640895" y="21448166"/>
            <a:ext cx="88659" cy="69895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0443993" y="21453060"/>
                <a:ext cx="180221" cy="18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31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631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3993" y="21453060"/>
                <a:ext cx="180221" cy="189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6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06CE7D38-BB79-41AE-B1A5-7365EB3D4F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876357" y="20857260"/>
            <a:ext cx="958661" cy="555015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9A0EEB4-0628-4AE3-9DB6-26636916EC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357" y="21442978"/>
            <a:ext cx="958661" cy="55501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7D1A076-1224-4B21-8E9B-484F2E97BC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876357" y="22025114"/>
            <a:ext cx="958661" cy="555015"/>
          </a:xfrm>
          <a:prstGeom prst="rect">
            <a:avLst/>
          </a:prstGeom>
        </p:spPr>
      </p:pic>
      <p:sp>
        <p:nvSpPr>
          <p:cNvPr id="70" name="任意多边形: 形状 23">
            <a:extLst>
              <a:ext uri="{FF2B5EF4-FFF2-40B4-BE49-F238E27FC236}">
                <a16:creationId xmlns:a16="http://schemas.microsoft.com/office/drawing/2014/main" id="{7C409C85-F41B-4315-8BAD-FA04183637E0}"/>
              </a:ext>
            </a:extLst>
          </p:cNvPr>
          <p:cNvSpPr/>
          <p:nvPr/>
        </p:nvSpPr>
        <p:spPr>
          <a:xfrm>
            <a:off x="19117843" y="21276651"/>
            <a:ext cx="422779" cy="115141"/>
          </a:xfrm>
          <a:custGeom>
            <a:avLst/>
            <a:gdLst>
              <a:gd name="connsiteX0" fmla="*/ 0 w 962025"/>
              <a:gd name="connsiteY0" fmla="*/ 0 h 290640"/>
              <a:gd name="connsiteX1" fmla="*/ 11906 w 962025"/>
              <a:gd name="connsiteY1" fmla="*/ 11906 h 290640"/>
              <a:gd name="connsiteX2" fmla="*/ 30956 w 962025"/>
              <a:gd name="connsiteY2" fmla="*/ 16668 h 290640"/>
              <a:gd name="connsiteX3" fmla="*/ 59531 w 962025"/>
              <a:gd name="connsiteY3" fmla="*/ 23812 h 290640"/>
              <a:gd name="connsiteX4" fmla="*/ 69056 w 962025"/>
              <a:gd name="connsiteY4" fmla="*/ 26193 h 290640"/>
              <a:gd name="connsiteX5" fmla="*/ 90487 w 962025"/>
              <a:gd name="connsiteY5" fmla="*/ 33337 h 290640"/>
              <a:gd name="connsiteX6" fmla="*/ 97631 w 962025"/>
              <a:gd name="connsiteY6" fmla="*/ 35718 h 290640"/>
              <a:gd name="connsiteX7" fmla="*/ 104775 w 962025"/>
              <a:gd name="connsiteY7" fmla="*/ 38100 h 290640"/>
              <a:gd name="connsiteX8" fmla="*/ 114300 w 962025"/>
              <a:gd name="connsiteY8" fmla="*/ 40481 h 290640"/>
              <a:gd name="connsiteX9" fmla="*/ 128587 w 962025"/>
              <a:gd name="connsiteY9" fmla="*/ 45243 h 290640"/>
              <a:gd name="connsiteX10" fmla="*/ 135731 w 962025"/>
              <a:gd name="connsiteY10" fmla="*/ 47625 h 290640"/>
              <a:gd name="connsiteX11" fmla="*/ 161925 w 962025"/>
              <a:gd name="connsiteY11" fmla="*/ 52387 h 290640"/>
              <a:gd name="connsiteX12" fmla="*/ 169069 w 962025"/>
              <a:gd name="connsiteY12" fmla="*/ 54768 h 290640"/>
              <a:gd name="connsiteX13" fmla="*/ 176212 w 962025"/>
              <a:gd name="connsiteY13" fmla="*/ 59531 h 290640"/>
              <a:gd name="connsiteX14" fmla="*/ 202406 w 962025"/>
              <a:gd name="connsiteY14" fmla="*/ 64293 h 290640"/>
              <a:gd name="connsiteX15" fmla="*/ 216694 w 962025"/>
              <a:gd name="connsiteY15" fmla="*/ 69056 h 290640"/>
              <a:gd name="connsiteX16" fmla="*/ 235744 w 962025"/>
              <a:gd name="connsiteY16" fmla="*/ 73818 h 290640"/>
              <a:gd name="connsiteX17" fmla="*/ 276225 w 962025"/>
              <a:gd name="connsiteY17" fmla="*/ 78581 h 290640"/>
              <a:gd name="connsiteX18" fmla="*/ 295275 w 962025"/>
              <a:gd name="connsiteY18" fmla="*/ 83343 h 290640"/>
              <a:gd name="connsiteX19" fmla="*/ 304800 w 962025"/>
              <a:gd name="connsiteY19" fmla="*/ 85725 h 290640"/>
              <a:gd name="connsiteX20" fmla="*/ 311944 w 962025"/>
              <a:gd name="connsiteY20" fmla="*/ 90487 h 290640"/>
              <a:gd name="connsiteX21" fmla="*/ 328612 w 962025"/>
              <a:gd name="connsiteY21" fmla="*/ 95250 h 290640"/>
              <a:gd name="connsiteX22" fmla="*/ 342900 w 962025"/>
              <a:gd name="connsiteY22" fmla="*/ 102393 h 290640"/>
              <a:gd name="connsiteX23" fmla="*/ 357187 w 962025"/>
              <a:gd name="connsiteY23" fmla="*/ 109537 h 290640"/>
              <a:gd name="connsiteX24" fmla="*/ 364331 w 962025"/>
              <a:gd name="connsiteY24" fmla="*/ 114300 h 290640"/>
              <a:gd name="connsiteX25" fmla="*/ 383381 w 962025"/>
              <a:gd name="connsiteY25" fmla="*/ 119062 h 290640"/>
              <a:gd name="connsiteX26" fmla="*/ 397669 w 962025"/>
              <a:gd name="connsiteY26" fmla="*/ 123825 h 290640"/>
              <a:gd name="connsiteX27" fmla="*/ 411956 w 962025"/>
              <a:gd name="connsiteY27" fmla="*/ 128587 h 290640"/>
              <a:gd name="connsiteX28" fmla="*/ 419100 w 962025"/>
              <a:gd name="connsiteY28" fmla="*/ 130968 h 290640"/>
              <a:gd name="connsiteX29" fmla="*/ 461962 w 962025"/>
              <a:gd name="connsiteY29" fmla="*/ 159543 h 290640"/>
              <a:gd name="connsiteX30" fmla="*/ 469106 w 962025"/>
              <a:gd name="connsiteY30" fmla="*/ 164306 h 290640"/>
              <a:gd name="connsiteX31" fmla="*/ 483394 w 962025"/>
              <a:gd name="connsiteY31" fmla="*/ 169068 h 290640"/>
              <a:gd name="connsiteX32" fmla="*/ 490537 w 962025"/>
              <a:gd name="connsiteY32" fmla="*/ 173831 h 290640"/>
              <a:gd name="connsiteX33" fmla="*/ 497681 w 962025"/>
              <a:gd name="connsiteY33" fmla="*/ 180975 h 290640"/>
              <a:gd name="connsiteX34" fmla="*/ 507206 w 962025"/>
              <a:gd name="connsiteY34" fmla="*/ 183356 h 290640"/>
              <a:gd name="connsiteX35" fmla="*/ 514350 w 962025"/>
              <a:gd name="connsiteY35" fmla="*/ 185737 h 290640"/>
              <a:gd name="connsiteX36" fmla="*/ 526256 w 962025"/>
              <a:gd name="connsiteY36" fmla="*/ 188118 h 290640"/>
              <a:gd name="connsiteX37" fmla="*/ 540544 w 962025"/>
              <a:gd name="connsiteY37" fmla="*/ 192881 h 290640"/>
              <a:gd name="connsiteX38" fmla="*/ 547687 w 962025"/>
              <a:gd name="connsiteY38" fmla="*/ 197643 h 290640"/>
              <a:gd name="connsiteX39" fmla="*/ 557212 w 962025"/>
              <a:gd name="connsiteY39" fmla="*/ 200025 h 290640"/>
              <a:gd name="connsiteX40" fmla="*/ 564356 w 962025"/>
              <a:gd name="connsiteY40" fmla="*/ 202406 h 290640"/>
              <a:gd name="connsiteX41" fmla="*/ 600075 w 962025"/>
              <a:gd name="connsiteY41" fmla="*/ 209550 h 290640"/>
              <a:gd name="connsiteX42" fmla="*/ 614362 w 962025"/>
              <a:gd name="connsiteY42" fmla="*/ 214312 h 290640"/>
              <a:gd name="connsiteX43" fmla="*/ 623887 w 962025"/>
              <a:gd name="connsiteY43" fmla="*/ 216693 h 290640"/>
              <a:gd name="connsiteX44" fmla="*/ 638175 w 962025"/>
              <a:gd name="connsiteY44" fmla="*/ 221456 h 290640"/>
              <a:gd name="connsiteX45" fmla="*/ 645319 w 962025"/>
              <a:gd name="connsiteY45" fmla="*/ 226218 h 290640"/>
              <a:gd name="connsiteX46" fmla="*/ 659606 w 962025"/>
              <a:gd name="connsiteY46" fmla="*/ 228600 h 290640"/>
              <a:gd name="connsiteX47" fmla="*/ 688181 w 962025"/>
              <a:gd name="connsiteY47" fmla="*/ 235743 h 290640"/>
              <a:gd name="connsiteX48" fmla="*/ 702469 w 962025"/>
              <a:gd name="connsiteY48" fmla="*/ 240506 h 290640"/>
              <a:gd name="connsiteX49" fmla="*/ 709612 w 962025"/>
              <a:gd name="connsiteY49" fmla="*/ 245268 h 290640"/>
              <a:gd name="connsiteX50" fmla="*/ 719137 w 962025"/>
              <a:gd name="connsiteY50" fmla="*/ 247650 h 290640"/>
              <a:gd name="connsiteX51" fmla="*/ 726281 w 962025"/>
              <a:gd name="connsiteY51" fmla="*/ 250031 h 290640"/>
              <a:gd name="connsiteX52" fmla="*/ 738187 w 962025"/>
              <a:gd name="connsiteY52" fmla="*/ 252412 h 290640"/>
              <a:gd name="connsiteX53" fmla="*/ 752475 w 962025"/>
              <a:gd name="connsiteY53" fmla="*/ 257175 h 290640"/>
              <a:gd name="connsiteX54" fmla="*/ 759619 w 962025"/>
              <a:gd name="connsiteY54" fmla="*/ 259556 h 290640"/>
              <a:gd name="connsiteX55" fmla="*/ 804862 w 962025"/>
              <a:gd name="connsiteY55" fmla="*/ 261937 h 290640"/>
              <a:gd name="connsiteX56" fmla="*/ 823912 w 962025"/>
              <a:gd name="connsiteY56" fmla="*/ 266700 h 290640"/>
              <a:gd name="connsiteX57" fmla="*/ 838200 w 962025"/>
              <a:gd name="connsiteY57" fmla="*/ 271462 h 290640"/>
              <a:gd name="connsiteX58" fmla="*/ 866775 w 962025"/>
              <a:gd name="connsiteY58" fmla="*/ 273843 h 290640"/>
              <a:gd name="connsiteX59" fmla="*/ 897731 w 962025"/>
              <a:gd name="connsiteY59" fmla="*/ 278606 h 290640"/>
              <a:gd name="connsiteX60" fmla="*/ 912019 w 962025"/>
              <a:gd name="connsiteY60" fmla="*/ 280987 h 290640"/>
              <a:gd name="connsiteX61" fmla="*/ 933450 w 962025"/>
              <a:gd name="connsiteY61" fmla="*/ 283368 h 290640"/>
              <a:gd name="connsiteX62" fmla="*/ 940594 w 962025"/>
              <a:gd name="connsiteY62" fmla="*/ 288131 h 290640"/>
              <a:gd name="connsiteX63" fmla="*/ 962025 w 962025"/>
              <a:gd name="connsiteY63" fmla="*/ 290512 h 29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62025" h="290640">
                <a:moveTo>
                  <a:pt x="0" y="0"/>
                </a:moveTo>
                <a:cubicBezTo>
                  <a:pt x="3969" y="3969"/>
                  <a:pt x="6964" y="9245"/>
                  <a:pt x="11906" y="11906"/>
                </a:cubicBezTo>
                <a:cubicBezTo>
                  <a:pt x="17669" y="15009"/>
                  <a:pt x="24606" y="15080"/>
                  <a:pt x="30956" y="16668"/>
                </a:cubicBezTo>
                <a:lnTo>
                  <a:pt x="59531" y="23812"/>
                </a:lnTo>
                <a:cubicBezTo>
                  <a:pt x="62706" y="24606"/>
                  <a:pt x="65951" y="25158"/>
                  <a:pt x="69056" y="26193"/>
                </a:cubicBezTo>
                <a:lnTo>
                  <a:pt x="90487" y="33337"/>
                </a:lnTo>
                <a:lnTo>
                  <a:pt x="97631" y="35718"/>
                </a:lnTo>
                <a:cubicBezTo>
                  <a:pt x="100012" y="36512"/>
                  <a:pt x="102340" y="37491"/>
                  <a:pt x="104775" y="38100"/>
                </a:cubicBezTo>
                <a:cubicBezTo>
                  <a:pt x="107950" y="38894"/>
                  <a:pt x="111165" y="39541"/>
                  <a:pt x="114300" y="40481"/>
                </a:cubicBezTo>
                <a:cubicBezTo>
                  <a:pt x="119108" y="41923"/>
                  <a:pt x="123825" y="43656"/>
                  <a:pt x="128587" y="45243"/>
                </a:cubicBezTo>
                <a:cubicBezTo>
                  <a:pt x="130968" y="46037"/>
                  <a:pt x="133255" y="47212"/>
                  <a:pt x="135731" y="47625"/>
                </a:cubicBezTo>
                <a:cubicBezTo>
                  <a:pt x="142102" y="48687"/>
                  <a:pt x="155267" y="50723"/>
                  <a:pt x="161925" y="52387"/>
                </a:cubicBezTo>
                <a:cubicBezTo>
                  <a:pt x="164360" y="52996"/>
                  <a:pt x="166688" y="53974"/>
                  <a:pt x="169069" y="54768"/>
                </a:cubicBezTo>
                <a:cubicBezTo>
                  <a:pt x="171450" y="56356"/>
                  <a:pt x="173652" y="58251"/>
                  <a:pt x="176212" y="59531"/>
                </a:cubicBezTo>
                <a:cubicBezTo>
                  <a:pt x="183552" y="63201"/>
                  <a:pt x="195845" y="63473"/>
                  <a:pt x="202406" y="64293"/>
                </a:cubicBezTo>
                <a:lnTo>
                  <a:pt x="216694" y="69056"/>
                </a:lnTo>
                <a:cubicBezTo>
                  <a:pt x="224471" y="71648"/>
                  <a:pt x="226546" y="72668"/>
                  <a:pt x="235744" y="73818"/>
                </a:cubicBezTo>
                <a:cubicBezTo>
                  <a:pt x="256362" y="76395"/>
                  <a:pt x="259008" y="74892"/>
                  <a:pt x="276225" y="78581"/>
                </a:cubicBezTo>
                <a:cubicBezTo>
                  <a:pt x="282625" y="79952"/>
                  <a:pt x="288925" y="81755"/>
                  <a:pt x="295275" y="83343"/>
                </a:cubicBezTo>
                <a:lnTo>
                  <a:pt x="304800" y="85725"/>
                </a:lnTo>
                <a:cubicBezTo>
                  <a:pt x="307181" y="87312"/>
                  <a:pt x="309313" y="89360"/>
                  <a:pt x="311944" y="90487"/>
                </a:cubicBezTo>
                <a:cubicBezTo>
                  <a:pt x="322643" y="95072"/>
                  <a:pt x="319332" y="90609"/>
                  <a:pt x="328612" y="95250"/>
                </a:cubicBezTo>
                <a:cubicBezTo>
                  <a:pt x="347066" y="104477"/>
                  <a:pt x="324953" y="96412"/>
                  <a:pt x="342900" y="102393"/>
                </a:cubicBezTo>
                <a:cubicBezTo>
                  <a:pt x="363376" y="116044"/>
                  <a:pt x="337469" y="99677"/>
                  <a:pt x="357187" y="109537"/>
                </a:cubicBezTo>
                <a:cubicBezTo>
                  <a:pt x="359747" y="110817"/>
                  <a:pt x="361771" y="113020"/>
                  <a:pt x="364331" y="114300"/>
                </a:cubicBezTo>
                <a:cubicBezTo>
                  <a:pt x="370110" y="117189"/>
                  <a:pt x="377406" y="117432"/>
                  <a:pt x="383381" y="119062"/>
                </a:cubicBezTo>
                <a:cubicBezTo>
                  <a:pt x="388224" y="120383"/>
                  <a:pt x="392906" y="122237"/>
                  <a:pt x="397669" y="123825"/>
                </a:cubicBezTo>
                <a:lnTo>
                  <a:pt x="411956" y="128587"/>
                </a:lnTo>
                <a:lnTo>
                  <a:pt x="419100" y="130968"/>
                </a:lnTo>
                <a:lnTo>
                  <a:pt x="461962" y="159543"/>
                </a:lnTo>
                <a:cubicBezTo>
                  <a:pt x="464343" y="161131"/>
                  <a:pt x="466391" y="163401"/>
                  <a:pt x="469106" y="164306"/>
                </a:cubicBezTo>
                <a:lnTo>
                  <a:pt x="483394" y="169068"/>
                </a:lnTo>
                <a:cubicBezTo>
                  <a:pt x="485775" y="170656"/>
                  <a:pt x="488339" y="171999"/>
                  <a:pt x="490537" y="173831"/>
                </a:cubicBezTo>
                <a:cubicBezTo>
                  <a:pt x="493124" y="175987"/>
                  <a:pt x="494757" y="179304"/>
                  <a:pt x="497681" y="180975"/>
                </a:cubicBezTo>
                <a:cubicBezTo>
                  <a:pt x="500523" y="182599"/>
                  <a:pt x="504059" y="182457"/>
                  <a:pt x="507206" y="183356"/>
                </a:cubicBezTo>
                <a:cubicBezTo>
                  <a:pt x="509620" y="184046"/>
                  <a:pt x="511915" y="185128"/>
                  <a:pt x="514350" y="185737"/>
                </a:cubicBezTo>
                <a:cubicBezTo>
                  <a:pt x="518276" y="186719"/>
                  <a:pt x="522351" y="187053"/>
                  <a:pt x="526256" y="188118"/>
                </a:cubicBezTo>
                <a:cubicBezTo>
                  <a:pt x="531099" y="189439"/>
                  <a:pt x="540544" y="192881"/>
                  <a:pt x="540544" y="192881"/>
                </a:cubicBezTo>
                <a:cubicBezTo>
                  <a:pt x="542925" y="194468"/>
                  <a:pt x="545057" y="196516"/>
                  <a:pt x="547687" y="197643"/>
                </a:cubicBezTo>
                <a:cubicBezTo>
                  <a:pt x="550695" y="198932"/>
                  <a:pt x="554065" y="199126"/>
                  <a:pt x="557212" y="200025"/>
                </a:cubicBezTo>
                <a:cubicBezTo>
                  <a:pt x="559626" y="200715"/>
                  <a:pt x="561895" y="201914"/>
                  <a:pt x="564356" y="202406"/>
                </a:cubicBezTo>
                <a:cubicBezTo>
                  <a:pt x="584304" y="206395"/>
                  <a:pt x="579312" y="202630"/>
                  <a:pt x="600075" y="209550"/>
                </a:cubicBezTo>
                <a:cubicBezTo>
                  <a:pt x="604837" y="211137"/>
                  <a:pt x="609492" y="213095"/>
                  <a:pt x="614362" y="214312"/>
                </a:cubicBezTo>
                <a:cubicBezTo>
                  <a:pt x="617537" y="215106"/>
                  <a:pt x="620752" y="215753"/>
                  <a:pt x="623887" y="216693"/>
                </a:cubicBezTo>
                <a:cubicBezTo>
                  <a:pt x="628696" y="218136"/>
                  <a:pt x="633998" y="218671"/>
                  <a:pt x="638175" y="221456"/>
                </a:cubicBezTo>
                <a:cubicBezTo>
                  <a:pt x="640556" y="223043"/>
                  <a:pt x="642604" y="225313"/>
                  <a:pt x="645319" y="226218"/>
                </a:cubicBezTo>
                <a:cubicBezTo>
                  <a:pt x="649899" y="227745"/>
                  <a:pt x="654922" y="227429"/>
                  <a:pt x="659606" y="228600"/>
                </a:cubicBezTo>
                <a:cubicBezTo>
                  <a:pt x="697325" y="238030"/>
                  <a:pt x="650813" y="229515"/>
                  <a:pt x="688181" y="235743"/>
                </a:cubicBezTo>
                <a:cubicBezTo>
                  <a:pt x="692944" y="237331"/>
                  <a:pt x="698292" y="237721"/>
                  <a:pt x="702469" y="240506"/>
                </a:cubicBezTo>
                <a:cubicBezTo>
                  <a:pt x="704850" y="242093"/>
                  <a:pt x="706982" y="244141"/>
                  <a:pt x="709612" y="245268"/>
                </a:cubicBezTo>
                <a:cubicBezTo>
                  <a:pt x="712620" y="246557"/>
                  <a:pt x="715990" y="246751"/>
                  <a:pt x="719137" y="247650"/>
                </a:cubicBezTo>
                <a:cubicBezTo>
                  <a:pt x="721551" y="248340"/>
                  <a:pt x="723846" y="249422"/>
                  <a:pt x="726281" y="250031"/>
                </a:cubicBezTo>
                <a:cubicBezTo>
                  <a:pt x="730207" y="251013"/>
                  <a:pt x="734282" y="251347"/>
                  <a:pt x="738187" y="252412"/>
                </a:cubicBezTo>
                <a:cubicBezTo>
                  <a:pt x="743030" y="253733"/>
                  <a:pt x="747712" y="255587"/>
                  <a:pt x="752475" y="257175"/>
                </a:cubicBezTo>
                <a:cubicBezTo>
                  <a:pt x="754856" y="257969"/>
                  <a:pt x="757112" y="259424"/>
                  <a:pt x="759619" y="259556"/>
                </a:cubicBezTo>
                <a:lnTo>
                  <a:pt x="804862" y="261937"/>
                </a:lnTo>
                <a:cubicBezTo>
                  <a:pt x="811212" y="263525"/>
                  <a:pt x="817702" y="264630"/>
                  <a:pt x="823912" y="266700"/>
                </a:cubicBezTo>
                <a:cubicBezTo>
                  <a:pt x="828675" y="268287"/>
                  <a:pt x="833197" y="271045"/>
                  <a:pt x="838200" y="271462"/>
                </a:cubicBezTo>
                <a:lnTo>
                  <a:pt x="866775" y="273843"/>
                </a:lnTo>
                <a:cubicBezTo>
                  <a:pt x="882479" y="279079"/>
                  <a:pt x="868266" y="274923"/>
                  <a:pt x="897731" y="278606"/>
                </a:cubicBezTo>
                <a:cubicBezTo>
                  <a:pt x="902522" y="279205"/>
                  <a:pt x="907233" y="280349"/>
                  <a:pt x="912019" y="280987"/>
                </a:cubicBezTo>
                <a:cubicBezTo>
                  <a:pt x="919144" y="281937"/>
                  <a:pt x="926306" y="282574"/>
                  <a:pt x="933450" y="283368"/>
                </a:cubicBezTo>
                <a:cubicBezTo>
                  <a:pt x="935831" y="284956"/>
                  <a:pt x="937963" y="287004"/>
                  <a:pt x="940594" y="288131"/>
                </a:cubicBezTo>
                <a:cubicBezTo>
                  <a:pt x="948395" y="291474"/>
                  <a:pt x="953606" y="290512"/>
                  <a:pt x="962025" y="290512"/>
                </a:cubicBezTo>
              </a:path>
            </a:pathLst>
          </a:custGeom>
          <a:ln w="50800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1" name="任意多边形: 形状 25">
            <a:extLst>
              <a:ext uri="{FF2B5EF4-FFF2-40B4-BE49-F238E27FC236}">
                <a16:creationId xmlns:a16="http://schemas.microsoft.com/office/drawing/2014/main" id="{2FAFE293-DA5F-4BE3-97BE-EA639D291273}"/>
              </a:ext>
            </a:extLst>
          </p:cNvPr>
          <p:cNvSpPr/>
          <p:nvPr/>
        </p:nvSpPr>
        <p:spPr>
          <a:xfrm>
            <a:off x="18885885" y="21133147"/>
            <a:ext cx="229693" cy="14350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2" name="任意多边形: 形状 27">
            <a:extLst>
              <a:ext uri="{FF2B5EF4-FFF2-40B4-BE49-F238E27FC236}">
                <a16:creationId xmlns:a16="http://schemas.microsoft.com/office/drawing/2014/main" id="{E14D6D0C-2150-46DA-949E-98C37536EA9C}"/>
              </a:ext>
            </a:extLst>
          </p:cNvPr>
          <p:cNvSpPr/>
          <p:nvPr/>
        </p:nvSpPr>
        <p:spPr>
          <a:xfrm>
            <a:off x="19023723" y="21121460"/>
            <a:ext cx="277676" cy="115141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3" name="任意多边形: 形状 30">
            <a:extLst>
              <a:ext uri="{FF2B5EF4-FFF2-40B4-BE49-F238E27FC236}">
                <a16:creationId xmlns:a16="http://schemas.microsoft.com/office/drawing/2014/main" id="{1BA471D2-7DEC-4E78-9CFB-B5D97092F159}"/>
              </a:ext>
            </a:extLst>
          </p:cNvPr>
          <p:cNvSpPr/>
          <p:nvPr/>
        </p:nvSpPr>
        <p:spPr>
          <a:xfrm>
            <a:off x="19301404" y="21239416"/>
            <a:ext cx="365333" cy="68579"/>
          </a:xfrm>
          <a:custGeom>
            <a:avLst/>
            <a:gdLst>
              <a:gd name="connsiteX0" fmla="*/ 0 w 742950"/>
              <a:gd name="connsiteY0" fmla="*/ 0 h 228600"/>
              <a:gd name="connsiteX1" fmla="*/ 42862 w 742950"/>
              <a:gd name="connsiteY1" fmla="*/ 4763 h 228600"/>
              <a:gd name="connsiteX2" fmla="*/ 57150 w 742950"/>
              <a:gd name="connsiteY2" fmla="*/ 14288 h 228600"/>
              <a:gd name="connsiteX3" fmla="*/ 76200 w 742950"/>
              <a:gd name="connsiteY3" fmla="*/ 19050 h 228600"/>
              <a:gd name="connsiteX4" fmla="*/ 104775 w 742950"/>
              <a:gd name="connsiteY4" fmla="*/ 38100 h 228600"/>
              <a:gd name="connsiteX5" fmla="*/ 119062 w 742950"/>
              <a:gd name="connsiteY5" fmla="*/ 42863 h 228600"/>
              <a:gd name="connsiteX6" fmla="*/ 133350 w 742950"/>
              <a:gd name="connsiteY6" fmla="*/ 52388 h 228600"/>
              <a:gd name="connsiteX7" fmla="*/ 161925 w 742950"/>
              <a:gd name="connsiteY7" fmla="*/ 61913 h 228600"/>
              <a:gd name="connsiteX8" fmla="*/ 176212 w 742950"/>
              <a:gd name="connsiteY8" fmla="*/ 71438 h 228600"/>
              <a:gd name="connsiteX9" fmla="*/ 214312 w 742950"/>
              <a:gd name="connsiteY9" fmla="*/ 80963 h 228600"/>
              <a:gd name="connsiteX10" fmla="*/ 228600 w 742950"/>
              <a:gd name="connsiteY10" fmla="*/ 90488 h 228600"/>
              <a:gd name="connsiteX11" fmla="*/ 261937 w 742950"/>
              <a:gd name="connsiteY11" fmla="*/ 100013 h 228600"/>
              <a:gd name="connsiteX12" fmla="*/ 304800 w 742950"/>
              <a:gd name="connsiteY12" fmla="*/ 114300 h 228600"/>
              <a:gd name="connsiteX13" fmla="*/ 333375 w 742950"/>
              <a:gd name="connsiteY13" fmla="*/ 128588 h 228600"/>
              <a:gd name="connsiteX14" fmla="*/ 361950 w 742950"/>
              <a:gd name="connsiteY14" fmla="*/ 138113 h 228600"/>
              <a:gd name="connsiteX15" fmla="*/ 390525 w 742950"/>
              <a:gd name="connsiteY15" fmla="*/ 147638 h 228600"/>
              <a:gd name="connsiteX16" fmla="*/ 404812 w 742950"/>
              <a:gd name="connsiteY16" fmla="*/ 152400 h 228600"/>
              <a:gd name="connsiteX17" fmla="*/ 442912 w 742950"/>
              <a:gd name="connsiteY17" fmla="*/ 157163 h 228600"/>
              <a:gd name="connsiteX18" fmla="*/ 471487 w 742950"/>
              <a:gd name="connsiteY18" fmla="*/ 166688 h 228600"/>
              <a:gd name="connsiteX19" fmla="*/ 552450 w 742950"/>
              <a:gd name="connsiteY19" fmla="*/ 180975 h 228600"/>
              <a:gd name="connsiteX20" fmla="*/ 566737 w 742950"/>
              <a:gd name="connsiteY20" fmla="*/ 190500 h 228600"/>
              <a:gd name="connsiteX21" fmla="*/ 581025 w 742950"/>
              <a:gd name="connsiteY21" fmla="*/ 195263 h 228600"/>
              <a:gd name="connsiteX22" fmla="*/ 642937 w 742950"/>
              <a:gd name="connsiteY22" fmla="*/ 204788 h 228600"/>
              <a:gd name="connsiteX23" fmla="*/ 695325 w 742950"/>
              <a:gd name="connsiteY23" fmla="*/ 214313 h 228600"/>
              <a:gd name="connsiteX24" fmla="*/ 709612 w 742950"/>
              <a:gd name="connsiteY24" fmla="*/ 219075 h 228600"/>
              <a:gd name="connsiteX25" fmla="*/ 728662 w 742950"/>
              <a:gd name="connsiteY25" fmla="*/ 223838 h 228600"/>
              <a:gd name="connsiteX26" fmla="*/ 742950 w 742950"/>
              <a:gd name="connsiteY26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2950" h="228600">
                <a:moveTo>
                  <a:pt x="0" y="0"/>
                </a:moveTo>
                <a:cubicBezTo>
                  <a:pt x="14287" y="1588"/>
                  <a:pt x="28916" y="1276"/>
                  <a:pt x="42862" y="4763"/>
                </a:cubicBezTo>
                <a:cubicBezTo>
                  <a:pt x="48415" y="6151"/>
                  <a:pt x="51889" y="12033"/>
                  <a:pt x="57150" y="14288"/>
                </a:cubicBezTo>
                <a:cubicBezTo>
                  <a:pt x="63166" y="16866"/>
                  <a:pt x="69850" y="17463"/>
                  <a:pt x="76200" y="19050"/>
                </a:cubicBezTo>
                <a:cubicBezTo>
                  <a:pt x="85725" y="25400"/>
                  <a:pt x="93915" y="34479"/>
                  <a:pt x="104775" y="38100"/>
                </a:cubicBezTo>
                <a:cubicBezTo>
                  <a:pt x="109537" y="39688"/>
                  <a:pt x="114572" y="40618"/>
                  <a:pt x="119062" y="42863"/>
                </a:cubicBezTo>
                <a:cubicBezTo>
                  <a:pt x="124182" y="45423"/>
                  <a:pt x="128119" y="50063"/>
                  <a:pt x="133350" y="52388"/>
                </a:cubicBezTo>
                <a:cubicBezTo>
                  <a:pt x="142525" y="56466"/>
                  <a:pt x="153571" y="56344"/>
                  <a:pt x="161925" y="61913"/>
                </a:cubicBezTo>
                <a:cubicBezTo>
                  <a:pt x="166687" y="65088"/>
                  <a:pt x="170853" y="69428"/>
                  <a:pt x="176212" y="71438"/>
                </a:cubicBezTo>
                <a:cubicBezTo>
                  <a:pt x="197962" y="79594"/>
                  <a:pt x="196678" y="72146"/>
                  <a:pt x="214312" y="80963"/>
                </a:cubicBezTo>
                <a:cubicBezTo>
                  <a:pt x="219432" y="83523"/>
                  <a:pt x="223480" y="87928"/>
                  <a:pt x="228600" y="90488"/>
                </a:cubicBezTo>
                <a:cubicBezTo>
                  <a:pt x="236599" y="94487"/>
                  <a:pt x="254313" y="97726"/>
                  <a:pt x="261937" y="100013"/>
                </a:cubicBezTo>
                <a:cubicBezTo>
                  <a:pt x="276362" y="104341"/>
                  <a:pt x="290512" y="109537"/>
                  <a:pt x="304800" y="114300"/>
                </a:cubicBezTo>
                <a:cubicBezTo>
                  <a:pt x="356896" y="131665"/>
                  <a:pt x="277991" y="103973"/>
                  <a:pt x="333375" y="128588"/>
                </a:cubicBezTo>
                <a:cubicBezTo>
                  <a:pt x="342550" y="132666"/>
                  <a:pt x="352425" y="134938"/>
                  <a:pt x="361950" y="138113"/>
                </a:cubicBezTo>
                <a:lnTo>
                  <a:pt x="390525" y="147638"/>
                </a:lnTo>
                <a:cubicBezTo>
                  <a:pt x="395287" y="149225"/>
                  <a:pt x="399831" y="151777"/>
                  <a:pt x="404812" y="152400"/>
                </a:cubicBezTo>
                <a:lnTo>
                  <a:pt x="442912" y="157163"/>
                </a:lnTo>
                <a:cubicBezTo>
                  <a:pt x="452437" y="160338"/>
                  <a:pt x="461583" y="165037"/>
                  <a:pt x="471487" y="166688"/>
                </a:cubicBezTo>
                <a:cubicBezTo>
                  <a:pt x="536622" y="177544"/>
                  <a:pt x="509699" y="172426"/>
                  <a:pt x="552450" y="180975"/>
                </a:cubicBezTo>
                <a:cubicBezTo>
                  <a:pt x="557212" y="184150"/>
                  <a:pt x="561618" y="187940"/>
                  <a:pt x="566737" y="190500"/>
                </a:cubicBezTo>
                <a:cubicBezTo>
                  <a:pt x="571227" y="192745"/>
                  <a:pt x="576198" y="193884"/>
                  <a:pt x="581025" y="195263"/>
                </a:cubicBezTo>
                <a:cubicBezTo>
                  <a:pt x="607267" y="202761"/>
                  <a:pt x="608403" y="200950"/>
                  <a:pt x="642937" y="204788"/>
                </a:cubicBezTo>
                <a:cubicBezTo>
                  <a:pt x="675705" y="215709"/>
                  <a:pt x="636086" y="203542"/>
                  <a:pt x="695325" y="214313"/>
                </a:cubicBezTo>
                <a:cubicBezTo>
                  <a:pt x="700264" y="215211"/>
                  <a:pt x="704785" y="217696"/>
                  <a:pt x="709612" y="219075"/>
                </a:cubicBezTo>
                <a:cubicBezTo>
                  <a:pt x="715906" y="220873"/>
                  <a:pt x="722368" y="222040"/>
                  <a:pt x="728662" y="223838"/>
                </a:cubicBezTo>
                <a:cubicBezTo>
                  <a:pt x="733489" y="225217"/>
                  <a:pt x="742950" y="228600"/>
                  <a:pt x="742950" y="22860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4" name="任意多边形: 形状 31">
            <a:extLst>
              <a:ext uri="{FF2B5EF4-FFF2-40B4-BE49-F238E27FC236}">
                <a16:creationId xmlns:a16="http://schemas.microsoft.com/office/drawing/2014/main" id="{77DC605F-090B-47A6-A60E-DFBB0E552F31}"/>
              </a:ext>
            </a:extLst>
          </p:cNvPr>
          <p:cNvSpPr/>
          <p:nvPr/>
        </p:nvSpPr>
        <p:spPr>
          <a:xfrm>
            <a:off x="19301400" y="21185690"/>
            <a:ext cx="367119" cy="50919"/>
          </a:xfrm>
          <a:custGeom>
            <a:avLst/>
            <a:gdLst>
              <a:gd name="connsiteX0" fmla="*/ 0 w 1052513"/>
              <a:gd name="connsiteY0" fmla="*/ 52916 h 52916"/>
              <a:gd name="connsiteX1" fmla="*/ 309563 w 1052513"/>
              <a:gd name="connsiteY1" fmla="*/ 43391 h 52916"/>
              <a:gd name="connsiteX2" fmla="*/ 333375 w 1052513"/>
              <a:gd name="connsiteY2" fmla="*/ 38628 h 52916"/>
              <a:gd name="connsiteX3" fmla="*/ 400050 w 1052513"/>
              <a:gd name="connsiteY3" fmla="*/ 33866 h 52916"/>
              <a:gd name="connsiteX4" fmla="*/ 438150 w 1052513"/>
              <a:gd name="connsiteY4" fmla="*/ 29103 h 52916"/>
              <a:gd name="connsiteX5" fmla="*/ 542925 w 1052513"/>
              <a:gd name="connsiteY5" fmla="*/ 24341 h 52916"/>
              <a:gd name="connsiteX6" fmla="*/ 557213 w 1052513"/>
              <a:gd name="connsiteY6" fmla="*/ 19578 h 52916"/>
              <a:gd name="connsiteX7" fmla="*/ 590550 w 1052513"/>
              <a:gd name="connsiteY7" fmla="*/ 14816 h 52916"/>
              <a:gd name="connsiteX8" fmla="*/ 852488 w 1052513"/>
              <a:gd name="connsiteY8" fmla="*/ 10053 h 52916"/>
              <a:gd name="connsiteX9" fmla="*/ 1052513 w 1052513"/>
              <a:gd name="connsiteY9" fmla="*/ 5291 h 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2513" h="52916">
                <a:moveTo>
                  <a:pt x="0" y="52916"/>
                </a:moveTo>
                <a:lnTo>
                  <a:pt x="309563" y="43391"/>
                </a:lnTo>
                <a:cubicBezTo>
                  <a:pt x="317643" y="42901"/>
                  <a:pt x="325325" y="39475"/>
                  <a:pt x="333375" y="38628"/>
                </a:cubicBezTo>
                <a:cubicBezTo>
                  <a:pt x="355534" y="36295"/>
                  <a:pt x="377860" y="35883"/>
                  <a:pt x="400050" y="33866"/>
                </a:cubicBezTo>
                <a:cubicBezTo>
                  <a:pt x="412796" y="32707"/>
                  <a:pt x="425379" y="29954"/>
                  <a:pt x="438150" y="29103"/>
                </a:cubicBezTo>
                <a:cubicBezTo>
                  <a:pt x="473034" y="26777"/>
                  <a:pt x="508000" y="25928"/>
                  <a:pt x="542925" y="24341"/>
                </a:cubicBezTo>
                <a:cubicBezTo>
                  <a:pt x="547688" y="22753"/>
                  <a:pt x="552290" y="20563"/>
                  <a:pt x="557213" y="19578"/>
                </a:cubicBezTo>
                <a:cubicBezTo>
                  <a:pt x="568220" y="17377"/>
                  <a:pt x="579331" y="15178"/>
                  <a:pt x="590550" y="14816"/>
                </a:cubicBezTo>
                <a:cubicBezTo>
                  <a:pt x="677832" y="12000"/>
                  <a:pt x="765175" y="11641"/>
                  <a:pt x="852488" y="10053"/>
                </a:cubicBezTo>
                <a:cubicBezTo>
                  <a:pt x="930062" y="-9339"/>
                  <a:pt x="864993" y="5291"/>
                  <a:pt x="1052513" y="5291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5" name="任意多边形: 形状 33">
            <a:extLst>
              <a:ext uri="{FF2B5EF4-FFF2-40B4-BE49-F238E27FC236}">
                <a16:creationId xmlns:a16="http://schemas.microsoft.com/office/drawing/2014/main" id="{D829E722-D845-4C3F-8B4A-FE68FD48562B}"/>
              </a:ext>
            </a:extLst>
          </p:cNvPr>
          <p:cNvSpPr/>
          <p:nvPr/>
        </p:nvSpPr>
        <p:spPr>
          <a:xfrm flipV="1">
            <a:off x="19111760" y="21279475"/>
            <a:ext cx="428861" cy="92751"/>
          </a:xfrm>
          <a:custGeom>
            <a:avLst/>
            <a:gdLst>
              <a:gd name="connsiteX0" fmla="*/ 0 w 1052513"/>
              <a:gd name="connsiteY0" fmla="*/ 52916 h 52916"/>
              <a:gd name="connsiteX1" fmla="*/ 309563 w 1052513"/>
              <a:gd name="connsiteY1" fmla="*/ 43391 h 52916"/>
              <a:gd name="connsiteX2" fmla="*/ 333375 w 1052513"/>
              <a:gd name="connsiteY2" fmla="*/ 38628 h 52916"/>
              <a:gd name="connsiteX3" fmla="*/ 400050 w 1052513"/>
              <a:gd name="connsiteY3" fmla="*/ 33866 h 52916"/>
              <a:gd name="connsiteX4" fmla="*/ 438150 w 1052513"/>
              <a:gd name="connsiteY4" fmla="*/ 29103 h 52916"/>
              <a:gd name="connsiteX5" fmla="*/ 542925 w 1052513"/>
              <a:gd name="connsiteY5" fmla="*/ 24341 h 52916"/>
              <a:gd name="connsiteX6" fmla="*/ 557213 w 1052513"/>
              <a:gd name="connsiteY6" fmla="*/ 19578 h 52916"/>
              <a:gd name="connsiteX7" fmla="*/ 590550 w 1052513"/>
              <a:gd name="connsiteY7" fmla="*/ 14816 h 52916"/>
              <a:gd name="connsiteX8" fmla="*/ 852488 w 1052513"/>
              <a:gd name="connsiteY8" fmla="*/ 10053 h 52916"/>
              <a:gd name="connsiteX9" fmla="*/ 1052513 w 1052513"/>
              <a:gd name="connsiteY9" fmla="*/ 5291 h 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2513" h="52916">
                <a:moveTo>
                  <a:pt x="0" y="52916"/>
                </a:moveTo>
                <a:lnTo>
                  <a:pt x="309563" y="43391"/>
                </a:lnTo>
                <a:cubicBezTo>
                  <a:pt x="317643" y="42901"/>
                  <a:pt x="325325" y="39475"/>
                  <a:pt x="333375" y="38628"/>
                </a:cubicBezTo>
                <a:cubicBezTo>
                  <a:pt x="355534" y="36295"/>
                  <a:pt x="377860" y="35883"/>
                  <a:pt x="400050" y="33866"/>
                </a:cubicBezTo>
                <a:cubicBezTo>
                  <a:pt x="412796" y="32707"/>
                  <a:pt x="425379" y="29954"/>
                  <a:pt x="438150" y="29103"/>
                </a:cubicBezTo>
                <a:cubicBezTo>
                  <a:pt x="473034" y="26777"/>
                  <a:pt x="508000" y="25928"/>
                  <a:pt x="542925" y="24341"/>
                </a:cubicBezTo>
                <a:cubicBezTo>
                  <a:pt x="547688" y="22753"/>
                  <a:pt x="552290" y="20563"/>
                  <a:pt x="557213" y="19578"/>
                </a:cubicBezTo>
                <a:cubicBezTo>
                  <a:pt x="568220" y="17377"/>
                  <a:pt x="579331" y="15178"/>
                  <a:pt x="590550" y="14816"/>
                </a:cubicBezTo>
                <a:cubicBezTo>
                  <a:pt x="677832" y="12000"/>
                  <a:pt x="765175" y="11641"/>
                  <a:pt x="852488" y="10053"/>
                </a:cubicBezTo>
                <a:cubicBezTo>
                  <a:pt x="930062" y="-9339"/>
                  <a:pt x="864993" y="5291"/>
                  <a:pt x="1052513" y="5291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AAB6DEF6-07A2-4DBC-B3F2-57BD898DCD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958" y="20857260"/>
            <a:ext cx="958661" cy="555015"/>
          </a:xfrm>
          <a:prstGeom prst="rect">
            <a:avLst/>
          </a:prstGeom>
        </p:spPr>
      </p:pic>
      <p:sp>
        <p:nvSpPr>
          <p:cNvPr id="77" name="任意多边形: 形状 37">
            <a:extLst>
              <a:ext uri="{FF2B5EF4-FFF2-40B4-BE49-F238E27FC236}">
                <a16:creationId xmlns:a16="http://schemas.microsoft.com/office/drawing/2014/main" id="{C7880BA7-9DD0-4950-8EC7-FC6C5CC48B93}"/>
              </a:ext>
            </a:extLst>
          </p:cNvPr>
          <p:cNvSpPr/>
          <p:nvPr/>
        </p:nvSpPr>
        <p:spPr>
          <a:xfrm>
            <a:off x="20121445" y="21276651"/>
            <a:ext cx="422779" cy="115141"/>
          </a:xfrm>
          <a:custGeom>
            <a:avLst/>
            <a:gdLst>
              <a:gd name="connsiteX0" fmla="*/ 0 w 962025"/>
              <a:gd name="connsiteY0" fmla="*/ 0 h 290640"/>
              <a:gd name="connsiteX1" fmla="*/ 11906 w 962025"/>
              <a:gd name="connsiteY1" fmla="*/ 11906 h 290640"/>
              <a:gd name="connsiteX2" fmla="*/ 30956 w 962025"/>
              <a:gd name="connsiteY2" fmla="*/ 16668 h 290640"/>
              <a:gd name="connsiteX3" fmla="*/ 59531 w 962025"/>
              <a:gd name="connsiteY3" fmla="*/ 23812 h 290640"/>
              <a:gd name="connsiteX4" fmla="*/ 69056 w 962025"/>
              <a:gd name="connsiteY4" fmla="*/ 26193 h 290640"/>
              <a:gd name="connsiteX5" fmla="*/ 90487 w 962025"/>
              <a:gd name="connsiteY5" fmla="*/ 33337 h 290640"/>
              <a:gd name="connsiteX6" fmla="*/ 97631 w 962025"/>
              <a:gd name="connsiteY6" fmla="*/ 35718 h 290640"/>
              <a:gd name="connsiteX7" fmla="*/ 104775 w 962025"/>
              <a:gd name="connsiteY7" fmla="*/ 38100 h 290640"/>
              <a:gd name="connsiteX8" fmla="*/ 114300 w 962025"/>
              <a:gd name="connsiteY8" fmla="*/ 40481 h 290640"/>
              <a:gd name="connsiteX9" fmla="*/ 128587 w 962025"/>
              <a:gd name="connsiteY9" fmla="*/ 45243 h 290640"/>
              <a:gd name="connsiteX10" fmla="*/ 135731 w 962025"/>
              <a:gd name="connsiteY10" fmla="*/ 47625 h 290640"/>
              <a:gd name="connsiteX11" fmla="*/ 161925 w 962025"/>
              <a:gd name="connsiteY11" fmla="*/ 52387 h 290640"/>
              <a:gd name="connsiteX12" fmla="*/ 169069 w 962025"/>
              <a:gd name="connsiteY12" fmla="*/ 54768 h 290640"/>
              <a:gd name="connsiteX13" fmla="*/ 176212 w 962025"/>
              <a:gd name="connsiteY13" fmla="*/ 59531 h 290640"/>
              <a:gd name="connsiteX14" fmla="*/ 202406 w 962025"/>
              <a:gd name="connsiteY14" fmla="*/ 64293 h 290640"/>
              <a:gd name="connsiteX15" fmla="*/ 216694 w 962025"/>
              <a:gd name="connsiteY15" fmla="*/ 69056 h 290640"/>
              <a:gd name="connsiteX16" fmla="*/ 235744 w 962025"/>
              <a:gd name="connsiteY16" fmla="*/ 73818 h 290640"/>
              <a:gd name="connsiteX17" fmla="*/ 276225 w 962025"/>
              <a:gd name="connsiteY17" fmla="*/ 78581 h 290640"/>
              <a:gd name="connsiteX18" fmla="*/ 295275 w 962025"/>
              <a:gd name="connsiteY18" fmla="*/ 83343 h 290640"/>
              <a:gd name="connsiteX19" fmla="*/ 304800 w 962025"/>
              <a:gd name="connsiteY19" fmla="*/ 85725 h 290640"/>
              <a:gd name="connsiteX20" fmla="*/ 311944 w 962025"/>
              <a:gd name="connsiteY20" fmla="*/ 90487 h 290640"/>
              <a:gd name="connsiteX21" fmla="*/ 328612 w 962025"/>
              <a:gd name="connsiteY21" fmla="*/ 95250 h 290640"/>
              <a:gd name="connsiteX22" fmla="*/ 342900 w 962025"/>
              <a:gd name="connsiteY22" fmla="*/ 102393 h 290640"/>
              <a:gd name="connsiteX23" fmla="*/ 357187 w 962025"/>
              <a:gd name="connsiteY23" fmla="*/ 109537 h 290640"/>
              <a:gd name="connsiteX24" fmla="*/ 364331 w 962025"/>
              <a:gd name="connsiteY24" fmla="*/ 114300 h 290640"/>
              <a:gd name="connsiteX25" fmla="*/ 383381 w 962025"/>
              <a:gd name="connsiteY25" fmla="*/ 119062 h 290640"/>
              <a:gd name="connsiteX26" fmla="*/ 397669 w 962025"/>
              <a:gd name="connsiteY26" fmla="*/ 123825 h 290640"/>
              <a:gd name="connsiteX27" fmla="*/ 411956 w 962025"/>
              <a:gd name="connsiteY27" fmla="*/ 128587 h 290640"/>
              <a:gd name="connsiteX28" fmla="*/ 419100 w 962025"/>
              <a:gd name="connsiteY28" fmla="*/ 130968 h 290640"/>
              <a:gd name="connsiteX29" fmla="*/ 461962 w 962025"/>
              <a:gd name="connsiteY29" fmla="*/ 159543 h 290640"/>
              <a:gd name="connsiteX30" fmla="*/ 469106 w 962025"/>
              <a:gd name="connsiteY30" fmla="*/ 164306 h 290640"/>
              <a:gd name="connsiteX31" fmla="*/ 483394 w 962025"/>
              <a:gd name="connsiteY31" fmla="*/ 169068 h 290640"/>
              <a:gd name="connsiteX32" fmla="*/ 490537 w 962025"/>
              <a:gd name="connsiteY32" fmla="*/ 173831 h 290640"/>
              <a:gd name="connsiteX33" fmla="*/ 497681 w 962025"/>
              <a:gd name="connsiteY33" fmla="*/ 180975 h 290640"/>
              <a:gd name="connsiteX34" fmla="*/ 507206 w 962025"/>
              <a:gd name="connsiteY34" fmla="*/ 183356 h 290640"/>
              <a:gd name="connsiteX35" fmla="*/ 514350 w 962025"/>
              <a:gd name="connsiteY35" fmla="*/ 185737 h 290640"/>
              <a:gd name="connsiteX36" fmla="*/ 526256 w 962025"/>
              <a:gd name="connsiteY36" fmla="*/ 188118 h 290640"/>
              <a:gd name="connsiteX37" fmla="*/ 540544 w 962025"/>
              <a:gd name="connsiteY37" fmla="*/ 192881 h 290640"/>
              <a:gd name="connsiteX38" fmla="*/ 547687 w 962025"/>
              <a:gd name="connsiteY38" fmla="*/ 197643 h 290640"/>
              <a:gd name="connsiteX39" fmla="*/ 557212 w 962025"/>
              <a:gd name="connsiteY39" fmla="*/ 200025 h 290640"/>
              <a:gd name="connsiteX40" fmla="*/ 564356 w 962025"/>
              <a:gd name="connsiteY40" fmla="*/ 202406 h 290640"/>
              <a:gd name="connsiteX41" fmla="*/ 600075 w 962025"/>
              <a:gd name="connsiteY41" fmla="*/ 209550 h 290640"/>
              <a:gd name="connsiteX42" fmla="*/ 614362 w 962025"/>
              <a:gd name="connsiteY42" fmla="*/ 214312 h 290640"/>
              <a:gd name="connsiteX43" fmla="*/ 623887 w 962025"/>
              <a:gd name="connsiteY43" fmla="*/ 216693 h 290640"/>
              <a:gd name="connsiteX44" fmla="*/ 638175 w 962025"/>
              <a:gd name="connsiteY44" fmla="*/ 221456 h 290640"/>
              <a:gd name="connsiteX45" fmla="*/ 645319 w 962025"/>
              <a:gd name="connsiteY45" fmla="*/ 226218 h 290640"/>
              <a:gd name="connsiteX46" fmla="*/ 659606 w 962025"/>
              <a:gd name="connsiteY46" fmla="*/ 228600 h 290640"/>
              <a:gd name="connsiteX47" fmla="*/ 688181 w 962025"/>
              <a:gd name="connsiteY47" fmla="*/ 235743 h 290640"/>
              <a:gd name="connsiteX48" fmla="*/ 702469 w 962025"/>
              <a:gd name="connsiteY48" fmla="*/ 240506 h 290640"/>
              <a:gd name="connsiteX49" fmla="*/ 709612 w 962025"/>
              <a:gd name="connsiteY49" fmla="*/ 245268 h 290640"/>
              <a:gd name="connsiteX50" fmla="*/ 719137 w 962025"/>
              <a:gd name="connsiteY50" fmla="*/ 247650 h 290640"/>
              <a:gd name="connsiteX51" fmla="*/ 726281 w 962025"/>
              <a:gd name="connsiteY51" fmla="*/ 250031 h 290640"/>
              <a:gd name="connsiteX52" fmla="*/ 738187 w 962025"/>
              <a:gd name="connsiteY52" fmla="*/ 252412 h 290640"/>
              <a:gd name="connsiteX53" fmla="*/ 752475 w 962025"/>
              <a:gd name="connsiteY53" fmla="*/ 257175 h 290640"/>
              <a:gd name="connsiteX54" fmla="*/ 759619 w 962025"/>
              <a:gd name="connsiteY54" fmla="*/ 259556 h 290640"/>
              <a:gd name="connsiteX55" fmla="*/ 804862 w 962025"/>
              <a:gd name="connsiteY55" fmla="*/ 261937 h 290640"/>
              <a:gd name="connsiteX56" fmla="*/ 823912 w 962025"/>
              <a:gd name="connsiteY56" fmla="*/ 266700 h 290640"/>
              <a:gd name="connsiteX57" fmla="*/ 838200 w 962025"/>
              <a:gd name="connsiteY57" fmla="*/ 271462 h 290640"/>
              <a:gd name="connsiteX58" fmla="*/ 866775 w 962025"/>
              <a:gd name="connsiteY58" fmla="*/ 273843 h 290640"/>
              <a:gd name="connsiteX59" fmla="*/ 897731 w 962025"/>
              <a:gd name="connsiteY59" fmla="*/ 278606 h 290640"/>
              <a:gd name="connsiteX60" fmla="*/ 912019 w 962025"/>
              <a:gd name="connsiteY60" fmla="*/ 280987 h 290640"/>
              <a:gd name="connsiteX61" fmla="*/ 933450 w 962025"/>
              <a:gd name="connsiteY61" fmla="*/ 283368 h 290640"/>
              <a:gd name="connsiteX62" fmla="*/ 940594 w 962025"/>
              <a:gd name="connsiteY62" fmla="*/ 288131 h 290640"/>
              <a:gd name="connsiteX63" fmla="*/ 962025 w 962025"/>
              <a:gd name="connsiteY63" fmla="*/ 290512 h 29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62025" h="290640">
                <a:moveTo>
                  <a:pt x="0" y="0"/>
                </a:moveTo>
                <a:cubicBezTo>
                  <a:pt x="3969" y="3969"/>
                  <a:pt x="6964" y="9245"/>
                  <a:pt x="11906" y="11906"/>
                </a:cubicBezTo>
                <a:cubicBezTo>
                  <a:pt x="17669" y="15009"/>
                  <a:pt x="24606" y="15080"/>
                  <a:pt x="30956" y="16668"/>
                </a:cubicBezTo>
                <a:lnTo>
                  <a:pt x="59531" y="23812"/>
                </a:lnTo>
                <a:cubicBezTo>
                  <a:pt x="62706" y="24606"/>
                  <a:pt x="65951" y="25158"/>
                  <a:pt x="69056" y="26193"/>
                </a:cubicBezTo>
                <a:lnTo>
                  <a:pt x="90487" y="33337"/>
                </a:lnTo>
                <a:lnTo>
                  <a:pt x="97631" y="35718"/>
                </a:lnTo>
                <a:cubicBezTo>
                  <a:pt x="100012" y="36512"/>
                  <a:pt x="102340" y="37491"/>
                  <a:pt x="104775" y="38100"/>
                </a:cubicBezTo>
                <a:cubicBezTo>
                  <a:pt x="107950" y="38894"/>
                  <a:pt x="111165" y="39541"/>
                  <a:pt x="114300" y="40481"/>
                </a:cubicBezTo>
                <a:cubicBezTo>
                  <a:pt x="119108" y="41923"/>
                  <a:pt x="123825" y="43656"/>
                  <a:pt x="128587" y="45243"/>
                </a:cubicBezTo>
                <a:cubicBezTo>
                  <a:pt x="130968" y="46037"/>
                  <a:pt x="133255" y="47212"/>
                  <a:pt x="135731" y="47625"/>
                </a:cubicBezTo>
                <a:cubicBezTo>
                  <a:pt x="142102" y="48687"/>
                  <a:pt x="155267" y="50723"/>
                  <a:pt x="161925" y="52387"/>
                </a:cubicBezTo>
                <a:cubicBezTo>
                  <a:pt x="164360" y="52996"/>
                  <a:pt x="166688" y="53974"/>
                  <a:pt x="169069" y="54768"/>
                </a:cubicBezTo>
                <a:cubicBezTo>
                  <a:pt x="171450" y="56356"/>
                  <a:pt x="173652" y="58251"/>
                  <a:pt x="176212" y="59531"/>
                </a:cubicBezTo>
                <a:cubicBezTo>
                  <a:pt x="183552" y="63201"/>
                  <a:pt x="195845" y="63473"/>
                  <a:pt x="202406" y="64293"/>
                </a:cubicBezTo>
                <a:lnTo>
                  <a:pt x="216694" y="69056"/>
                </a:lnTo>
                <a:cubicBezTo>
                  <a:pt x="224471" y="71648"/>
                  <a:pt x="226546" y="72668"/>
                  <a:pt x="235744" y="73818"/>
                </a:cubicBezTo>
                <a:cubicBezTo>
                  <a:pt x="256362" y="76395"/>
                  <a:pt x="259008" y="74892"/>
                  <a:pt x="276225" y="78581"/>
                </a:cubicBezTo>
                <a:cubicBezTo>
                  <a:pt x="282625" y="79952"/>
                  <a:pt x="288925" y="81755"/>
                  <a:pt x="295275" y="83343"/>
                </a:cubicBezTo>
                <a:lnTo>
                  <a:pt x="304800" y="85725"/>
                </a:lnTo>
                <a:cubicBezTo>
                  <a:pt x="307181" y="87312"/>
                  <a:pt x="309313" y="89360"/>
                  <a:pt x="311944" y="90487"/>
                </a:cubicBezTo>
                <a:cubicBezTo>
                  <a:pt x="322643" y="95072"/>
                  <a:pt x="319332" y="90609"/>
                  <a:pt x="328612" y="95250"/>
                </a:cubicBezTo>
                <a:cubicBezTo>
                  <a:pt x="347066" y="104477"/>
                  <a:pt x="324953" y="96412"/>
                  <a:pt x="342900" y="102393"/>
                </a:cubicBezTo>
                <a:cubicBezTo>
                  <a:pt x="363376" y="116044"/>
                  <a:pt x="337469" y="99677"/>
                  <a:pt x="357187" y="109537"/>
                </a:cubicBezTo>
                <a:cubicBezTo>
                  <a:pt x="359747" y="110817"/>
                  <a:pt x="361771" y="113020"/>
                  <a:pt x="364331" y="114300"/>
                </a:cubicBezTo>
                <a:cubicBezTo>
                  <a:pt x="370110" y="117189"/>
                  <a:pt x="377406" y="117432"/>
                  <a:pt x="383381" y="119062"/>
                </a:cubicBezTo>
                <a:cubicBezTo>
                  <a:pt x="388224" y="120383"/>
                  <a:pt x="392906" y="122237"/>
                  <a:pt x="397669" y="123825"/>
                </a:cubicBezTo>
                <a:lnTo>
                  <a:pt x="411956" y="128587"/>
                </a:lnTo>
                <a:lnTo>
                  <a:pt x="419100" y="130968"/>
                </a:lnTo>
                <a:lnTo>
                  <a:pt x="461962" y="159543"/>
                </a:lnTo>
                <a:cubicBezTo>
                  <a:pt x="464343" y="161131"/>
                  <a:pt x="466391" y="163401"/>
                  <a:pt x="469106" y="164306"/>
                </a:cubicBezTo>
                <a:lnTo>
                  <a:pt x="483394" y="169068"/>
                </a:lnTo>
                <a:cubicBezTo>
                  <a:pt x="485775" y="170656"/>
                  <a:pt x="488339" y="171999"/>
                  <a:pt x="490537" y="173831"/>
                </a:cubicBezTo>
                <a:cubicBezTo>
                  <a:pt x="493124" y="175987"/>
                  <a:pt x="494757" y="179304"/>
                  <a:pt x="497681" y="180975"/>
                </a:cubicBezTo>
                <a:cubicBezTo>
                  <a:pt x="500523" y="182599"/>
                  <a:pt x="504059" y="182457"/>
                  <a:pt x="507206" y="183356"/>
                </a:cubicBezTo>
                <a:cubicBezTo>
                  <a:pt x="509620" y="184046"/>
                  <a:pt x="511915" y="185128"/>
                  <a:pt x="514350" y="185737"/>
                </a:cubicBezTo>
                <a:cubicBezTo>
                  <a:pt x="518276" y="186719"/>
                  <a:pt x="522351" y="187053"/>
                  <a:pt x="526256" y="188118"/>
                </a:cubicBezTo>
                <a:cubicBezTo>
                  <a:pt x="531099" y="189439"/>
                  <a:pt x="540544" y="192881"/>
                  <a:pt x="540544" y="192881"/>
                </a:cubicBezTo>
                <a:cubicBezTo>
                  <a:pt x="542925" y="194468"/>
                  <a:pt x="545057" y="196516"/>
                  <a:pt x="547687" y="197643"/>
                </a:cubicBezTo>
                <a:cubicBezTo>
                  <a:pt x="550695" y="198932"/>
                  <a:pt x="554065" y="199126"/>
                  <a:pt x="557212" y="200025"/>
                </a:cubicBezTo>
                <a:cubicBezTo>
                  <a:pt x="559626" y="200715"/>
                  <a:pt x="561895" y="201914"/>
                  <a:pt x="564356" y="202406"/>
                </a:cubicBezTo>
                <a:cubicBezTo>
                  <a:pt x="584304" y="206395"/>
                  <a:pt x="579312" y="202630"/>
                  <a:pt x="600075" y="209550"/>
                </a:cubicBezTo>
                <a:cubicBezTo>
                  <a:pt x="604837" y="211137"/>
                  <a:pt x="609492" y="213095"/>
                  <a:pt x="614362" y="214312"/>
                </a:cubicBezTo>
                <a:cubicBezTo>
                  <a:pt x="617537" y="215106"/>
                  <a:pt x="620752" y="215753"/>
                  <a:pt x="623887" y="216693"/>
                </a:cubicBezTo>
                <a:cubicBezTo>
                  <a:pt x="628696" y="218136"/>
                  <a:pt x="633998" y="218671"/>
                  <a:pt x="638175" y="221456"/>
                </a:cubicBezTo>
                <a:cubicBezTo>
                  <a:pt x="640556" y="223043"/>
                  <a:pt x="642604" y="225313"/>
                  <a:pt x="645319" y="226218"/>
                </a:cubicBezTo>
                <a:cubicBezTo>
                  <a:pt x="649899" y="227745"/>
                  <a:pt x="654922" y="227429"/>
                  <a:pt x="659606" y="228600"/>
                </a:cubicBezTo>
                <a:cubicBezTo>
                  <a:pt x="697325" y="238030"/>
                  <a:pt x="650813" y="229515"/>
                  <a:pt x="688181" y="235743"/>
                </a:cubicBezTo>
                <a:cubicBezTo>
                  <a:pt x="692944" y="237331"/>
                  <a:pt x="698292" y="237721"/>
                  <a:pt x="702469" y="240506"/>
                </a:cubicBezTo>
                <a:cubicBezTo>
                  <a:pt x="704850" y="242093"/>
                  <a:pt x="706982" y="244141"/>
                  <a:pt x="709612" y="245268"/>
                </a:cubicBezTo>
                <a:cubicBezTo>
                  <a:pt x="712620" y="246557"/>
                  <a:pt x="715990" y="246751"/>
                  <a:pt x="719137" y="247650"/>
                </a:cubicBezTo>
                <a:cubicBezTo>
                  <a:pt x="721551" y="248340"/>
                  <a:pt x="723846" y="249422"/>
                  <a:pt x="726281" y="250031"/>
                </a:cubicBezTo>
                <a:cubicBezTo>
                  <a:pt x="730207" y="251013"/>
                  <a:pt x="734282" y="251347"/>
                  <a:pt x="738187" y="252412"/>
                </a:cubicBezTo>
                <a:cubicBezTo>
                  <a:pt x="743030" y="253733"/>
                  <a:pt x="747712" y="255587"/>
                  <a:pt x="752475" y="257175"/>
                </a:cubicBezTo>
                <a:cubicBezTo>
                  <a:pt x="754856" y="257969"/>
                  <a:pt x="757112" y="259424"/>
                  <a:pt x="759619" y="259556"/>
                </a:cubicBezTo>
                <a:lnTo>
                  <a:pt x="804862" y="261937"/>
                </a:lnTo>
                <a:cubicBezTo>
                  <a:pt x="811212" y="263525"/>
                  <a:pt x="817702" y="264630"/>
                  <a:pt x="823912" y="266700"/>
                </a:cubicBezTo>
                <a:cubicBezTo>
                  <a:pt x="828675" y="268287"/>
                  <a:pt x="833197" y="271045"/>
                  <a:pt x="838200" y="271462"/>
                </a:cubicBezTo>
                <a:lnTo>
                  <a:pt x="866775" y="273843"/>
                </a:lnTo>
                <a:cubicBezTo>
                  <a:pt x="882479" y="279079"/>
                  <a:pt x="868266" y="274923"/>
                  <a:pt x="897731" y="278606"/>
                </a:cubicBezTo>
                <a:cubicBezTo>
                  <a:pt x="902522" y="279205"/>
                  <a:pt x="907233" y="280349"/>
                  <a:pt x="912019" y="280987"/>
                </a:cubicBezTo>
                <a:cubicBezTo>
                  <a:pt x="919144" y="281937"/>
                  <a:pt x="926306" y="282574"/>
                  <a:pt x="933450" y="283368"/>
                </a:cubicBezTo>
                <a:cubicBezTo>
                  <a:pt x="935831" y="284956"/>
                  <a:pt x="937963" y="287004"/>
                  <a:pt x="940594" y="288131"/>
                </a:cubicBezTo>
                <a:cubicBezTo>
                  <a:pt x="948395" y="291474"/>
                  <a:pt x="953606" y="290512"/>
                  <a:pt x="962025" y="290512"/>
                </a:cubicBezTo>
              </a:path>
            </a:pathLst>
          </a:custGeom>
          <a:ln w="50800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8" name="任意多边形: 形状 39">
            <a:extLst>
              <a:ext uri="{FF2B5EF4-FFF2-40B4-BE49-F238E27FC236}">
                <a16:creationId xmlns:a16="http://schemas.microsoft.com/office/drawing/2014/main" id="{1D1341B9-7510-4147-ABFC-87791055583E}"/>
              </a:ext>
            </a:extLst>
          </p:cNvPr>
          <p:cNvSpPr/>
          <p:nvPr/>
        </p:nvSpPr>
        <p:spPr>
          <a:xfrm>
            <a:off x="19889485" y="21133147"/>
            <a:ext cx="229693" cy="14350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9" name="任意多边形: 形状 41">
            <a:extLst>
              <a:ext uri="{FF2B5EF4-FFF2-40B4-BE49-F238E27FC236}">
                <a16:creationId xmlns:a16="http://schemas.microsoft.com/office/drawing/2014/main" id="{863FD15D-BC77-4A0E-A5FD-6C7F70D7CC2D}"/>
              </a:ext>
            </a:extLst>
          </p:cNvPr>
          <p:cNvSpPr/>
          <p:nvPr/>
        </p:nvSpPr>
        <p:spPr>
          <a:xfrm>
            <a:off x="20027323" y="21121460"/>
            <a:ext cx="277676" cy="115141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0" name="任意多边形: 形状 43">
            <a:extLst>
              <a:ext uri="{FF2B5EF4-FFF2-40B4-BE49-F238E27FC236}">
                <a16:creationId xmlns:a16="http://schemas.microsoft.com/office/drawing/2014/main" id="{2E11116D-EACE-4742-8442-B644743C3884}"/>
              </a:ext>
            </a:extLst>
          </p:cNvPr>
          <p:cNvSpPr/>
          <p:nvPr/>
        </p:nvSpPr>
        <p:spPr>
          <a:xfrm>
            <a:off x="20305001" y="21239424"/>
            <a:ext cx="363085" cy="77101"/>
          </a:xfrm>
          <a:custGeom>
            <a:avLst/>
            <a:gdLst>
              <a:gd name="connsiteX0" fmla="*/ 0 w 742950"/>
              <a:gd name="connsiteY0" fmla="*/ 0 h 228600"/>
              <a:gd name="connsiteX1" fmla="*/ 42862 w 742950"/>
              <a:gd name="connsiteY1" fmla="*/ 4763 h 228600"/>
              <a:gd name="connsiteX2" fmla="*/ 57150 w 742950"/>
              <a:gd name="connsiteY2" fmla="*/ 14288 h 228600"/>
              <a:gd name="connsiteX3" fmla="*/ 76200 w 742950"/>
              <a:gd name="connsiteY3" fmla="*/ 19050 h 228600"/>
              <a:gd name="connsiteX4" fmla="*/ 104775 w 742950"/>
              <a:gd name="connsiteY4" fmla="*/ 38100 h 228600"/>
              <a:gd name="connsiteX5" fmla="*/ 119062 w 742950"/>
              <a:gd name="connsiteY5" fmla="*/ 42863 h 228600"/>
              <a:gd name="connsiteX6" fmla="*/ 133350 w 742950"/>
              <a:gd name="connsiteY6" fmla="*/ 52388 h 228600"/>
              <a:gd name="connsiteX7" fmla="*/ 161925 w 742950"/>
              <a:gd name="connsiteY7" fmla="*/ 61913 h 228600"/>
              <a:gd name="connsiteX8" fmla="*/ 176212 w 742950"/>
              <a:gd name="connsiteY8" fmla="*/ 71438 h 228600"/>
              <a:gd name="connsiteX9" fmla="*/ 214312 w 742950"/>
              <a:gd name="connsiteY9" fmla="*/ 80963 h 228600"/>
              <a:gd name="connsiteX10" fmla="*/ 228600 w 742950"/>
              <a:gd name="connsiteY10" fmla="*/ 90488 h 228600"/>
              <a:gd name="connsiteX11" fmla="*/ 261937 w 742950"/>
              <a:gd name="connsiteY11" fmla="*/ 100013 h 228600"/>
              <a:gd name="connsiteX12" fmla="*/ 304800 w 742950"/>
              <a:gd name="connsiteY12" fmla="*/ 114300 h 228600"/>
              <a:gd name="connsiteX13" fmla="*/ 333375 w 742950"/>
              <a:gd name="connsiteY13" fmla="*/ 128588 h 228600"/>
              <a:gd name="connsiteX14" fmla="*/ 361950 w 742950"/>
              <a:gd name="connsiteY14" fmla="*/ 138113 h 228600"/>
              <a:gd name="connsiteX15" fmla="*/ 390525 w 742950"/>
              <a:gd name="connsiteY15" fmla="*/ 147638 h 228600"/>
              <a:gd name="connsiteX16" fmla="*/ 404812 w 742950"/>
              <a:gd name="connsiteY16" fmla="*/ 152400 h 228600"/>
              <a:gd name="connsiteX17" fmla="*/ 442912 w 742950"/>
              <a:gd name="connsiteY17" fmla="*/ 157163 h 228600"/>
              <a:gd name="connsiteX18" fmla="*/ 471487 w 742950"/>
              <a:gd name="connsiteY18" fmla="*/ 166688 h 228600"/>
              <a:gd name="connsiteX19" fmla="*/ 552450 w 742950"/>
              <a:gd name="connsiteY19" fmla="*/ 180975 h 228600"/>
              <a:gd name="connsiteX20" fmla="*/ 566737 w 742950"/>
              <a:gd name="connsiteY20" fmla="*/ 190500 h 228600"/>
              <a:gd name="connsiteX21" fmla="*/ 581025 w 742950"/>
              <a:gd name="connsiteY21" fmla="*/ 195263 h 228600"/>
              <a:gd name="connsiteX22" fmla="*/ 642937 w 742950"/>
              <a:gd name="connsiteY22" fmla="*/ 204788 h 228600"/>
              <a:gd name="connsiteX23" fmla="*/ 695325 w 742950"/>
              <a:gd name="connsiteY23" fmla="*/ 214313 h 228600"/>
              <a:gd name="connsiteX24" fmla="*/ 709612 w 742950"/>
              <a:gd name="connsiteY24" fmla="*/ 219075 h 228600"/>
              <a:gd name="connsiteX25" fmla="*/ 728662 w 742950"/>
              <a:gd name="connsiteY25" fmla="*/ 223838 h 228600"/>
              <a:gd name="connsiteX26" fmla="*/ 742950 w 742950"/>
              <a:gd name="connsiteY26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2950" h="228600">
                <a:moveTo>
                  <a:pt x="0" y="0"/>
                </a:moveTo>
                <a:cubicBezTo>
                  <a:pt x="14287" y="1588"/>
                  <a:pt x="28916" y="1276"/>
                  <a:pt x="42862" y="4763"/>
                </a:cubicBezTo>
                <a:cubicBezTo>
                  <a:pt x="48415" y="6151"/>
                  <a:pt x="51889" y="12033"/>
                  <a:pt x="57150" y="14288"/>
                </a:cubicBezTo>
                <a:cubicBezTo>
                  <a:pt x="63166" y="16866"/>
                  <a:pt x="69850" y="17463"/>
                  <a:pt x="76200" y="19050"/>
                </a:cubicBezTo>
                <a:cubicBezTo>
                  <a:pt x="85725" y="25400"/>
                  <a:pt x="93915" y="34479"/>
                  <a:pt x="104775" y="38100"/>
                </a:cubicBezTo>
                <a:cubicBezTo>
                  <a:pt x="109537" y="39688"/>
                  <a:pt x="114572" y="40618"/>
                  <a:pt x="119062" y="42863"/>
                </a:cubicBezTo>
                <a:cubicBezTo>
                  <a:pt x="124182" y="45423"/>
                  <a:pt x="128119" y="50063"/>
                  <a:pt x="133350" y="52388"/>
                </a:cubicBezTo>
                <a:cubicBezTo>
                  <a:pt x="142525" y="56466"/>
                  <a:pt x="153571" y="56344"/>
                  <a:pt x="161925" y="61913"/>
                </a:cubicBezTo>
                <a:cubicBezTo>
                  <a:pt x="166687" y="65088"/>
                  <a:pt x="170853" y="69428"/>
                  <a:pt x="176212" y="71438"/>
                </a:cubicBezTo>
                <a:cubicBezTo>
                  <a:pt x="197962" y="79594"/>
                  <a:pt x="196678" y="72146"/>
                  <a:pt x="214312" y="80963"/>
                </a:cubicBezTo>
                <a:cubicBezTo>
                  <a:pt x="219432" y="83523"/>
                  <a:pt x="223480" y="87928"/>
                  <a:pt x="228600" y="90488"/>
                </a:cubicBezTo>
                <a:cubicBezTo>
                  <a:pt x="236599" y="94487"/>
                  <a:pt x="254313" y="97726"/>
                  <a:pt x="261937" y="100013"/>
                </a:cubicBezTo>
                <a:cubicBezTo>
                  <a:pt x="276362" y="104341"/>
                  <a:pt x="290512" y="109537"/>
                  <a:pt x="304800" y="114300"/>
                </a:cubicBezTo>
                <a:cubicBezTo>
                  <a:pt x="356896" y="131665"/>
                  <a:pt x="277991" y="103973"/>
                  <a:pt x="333375" y="128588"/>
                </a:cubicBezTo>
                <a:cubicBezTo>
                  <a:pt x="342550" y="132666"/>
                  <a:pt x="352425" y="134938"/>
                  <a:pt x="361950" y="138113"/>
                </a:cubicBezTo>
                <a:lnTo>
                  <a:pt x="390525" y="147638"/>
                </a:lnTo>
                <a:cubicBezTo>
                  <a:pt x="395287" y="149225"/>
                  <a:pt x="399831" y="151777"/>
                  <a:pt x="404812" y="152400"/>
                </a:cubicBezTo>
                <a:lnTo>
                  <a:pt x="442912" y="157163"/>
                </a:lnTo>
                <a:cubicBezTo>
                  <a:pt x="452437" y="160338"/>
                  <a:pt x="461583" y="165037"/>
                  <a:pt x="471487" y="166688"/>
                </a:cubicBezTo>
                <a:cubicBezTo>
                  <a:pt x="536622" y="177544"/>
                  <a:pt x="509699" y="172426"/>
                  <a:pt x="552450" y="180975"/>
                </a:cubicBezTo>
                <a:cubicBezTo>
                  <a:pt x="557212" y="184150"/>
                  <a:pt x="561618" y="187940"/>
                  <a:pt x="566737" y="190500"/>
                </a:cubicBezTo>
                <a:cubicBezTo>
                  <a:pt x="571227" y="192745"/>
                  <a:pt x="576198" y="193884"/>
                  <a:pt x="581025" y="195263"/>
                </a:cubicBezTo>
                <a:cubicBezTo>
                  <a:pt x="607267" y="202761"/>
                  <a:pt x="608403" y="200950"/>
                  <a:pt x="642937" y="204788"/>
                </a:cubicBezTo>
                <a:cubicBezTo>
                  <a:pt x="675705" y="215709"/>
                  <a:pt x="636086" y="203542"/>
                  <a:pt x="695325" y="214313"/>
                </a:cubicBezTo>
                <a:cubicBezTo>
                  <a:pt x="700264" y="215211"/>
                  <a:pt x="704785" y="217696"/>
                  <a:pt x="709612" y="219075"/>
                </a:cubicBezTo>
                <a:cubicBezTo>
                  <a:pt x="715906" y="220873"/>
                  <a:pt x="722368" y="222040"/>
                  <a:pt x="728662" y="223838"/>
                </a:cubicBezTo>
                <a:cubicBezTo>
                  <a:pt x="733489" y="225217"/>
                  <a:pt x="742950" y="228600"/>
                  <a:pt x="742950" y="22860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1" name="任意多边形: 形状 45">
            <a:extLst>
              <a:ext uri="{FF2B5EF4-FFF2-40B4-BE49-F238E27FC236}">
                <a16:creationId xmlns:a16="http://schemas.microsoft.com/office/drawing/2014/main" id="{94D3EE0A-6266-46F3-A2D0-0D53ED2B0F14}"/>
              </a:ext>
            </a:extLst>
          </p:cNvPr>
          <p:cNvSpPr/>
          <p:nvPr/>
        </p:nvSpPr>
        <p:spPr>
          <a:xfrm>
            <a:off x="20305001" y="21183723"/>
            <a:ext cx="363085" cy="59159"/>
          </a:xfrm>
          <a:custGeom>
            <a:avLst/>
            <a:gdLst>
              <a:gd name="connsiteX0" fmla="*/ 0 w 1052513"/>
              <a:gd name="connsiteY0" fmla="*/ 52916 h 52916"/>
              <a:gd name="connsiteX1" fmla="*/ 309563 w 1052513"/>
              <a:gd name="connsiteY1" fmla="*/ 43391 h 52916"/>
              <a:gd name="connsiteX2" fmla="*/ 333375 w 1052513"/>
              <a:gd name="connsiteY2" fmla="*/ 38628 h 52916"/>
              <a:gd name="connsiteX3" fmla="*/ 400050 w 1052513"/>
              <a:gd name="connsiteY3" fmla="*/ 33866 h 52916"/>
              <a:gd name="connsiteX4" fmla="*/ 438150 w 1052513"/>
              <a:gd name="connsiteY4" fmla="*/ 29103 h 52916"/>
              <a:gd name="connsiteX5" fmla="*/ 542925 w 1052513"/>
              <a:gd name="connsiteY5" fmla="*/ 24341 h 52916"/>
              <a:gd name="connsiteX6" fmla="*/ 557213 w 1052513"/>
              <a:gd name="connsiteY6" fmla="*/ 19578 h 52916"/>
              <a:gd name="connsiteX7" fmla="*/ 590550 w 1052513"/>
              <a:gd name="connsiteY7" fmla="*/ 14816 h 52916"/>
              <a:gd name="connsiteX8" fmla="*/ 852488 w 1052513"/>
              <a:gd name="connsiteY8" fmla="*/ 10053 h 52916"/>
              <a:gd name="connsiteX9" fmla="*/ 1052513 w 1052513"/>
              <a:gd name="connsiteY9" fmla="*/ 5291 h 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2513" h="52916">
                <a:moveTo>
                  <a:pt x="0" y="52916"/>
                </a:moveTo>
                <a:lnTo>
                  <a:pt x="309563" y="43391"/>
                </a:lnTo>
                <a:cubicBezTo>
                  <a:pt x="317643" y="42901"/>
                  <a:pt x="325325" y="39475"/>
                  <a:pt x="333375" y="38628"/>
                </a:cubicBezTo>
                <a:cubicBezTo>
                  <a:pt x="355534" y="36295"/>
                  <a:pt x="377860" y="35883"/>
                  <a:pt x="400050" y="33866"/>
                </a:cubicBezTo>
                <a:cubicBezTo>
                  <a:pt x="412796" y="32707"/>
                  <a:pt x="425379" y="29954"/>
                  <a:pt x="438150" y="29103"/>
                </a:cubicBezTo>
                <a:cubicBezTo>
                  <a:pt x="473034" y="26777"/>
                  <a:pt x="508000" y="25928"/>
                  <a:pt x="542925" y="24341"/>
                </a:cubicBezTo>
                <a:cubicBezTo>
                  <a:pt x="547688" y="22753"/>
                  <a:pt x="552290" y="20563"/>
                  <a:pt x="557213" y="19578"/>
                </a:cubicBezTo>
                <a:cubicBezTo>
                  <a:pt x="568220" y="17377"/>
                  <a:pt x="579331" y="15178"/>
                  <a:pt x="590550" y="14816"/>
                </a:cubicBezTo>
                <a:cubicBezTo>
                  <a:pt x="677832" y="12000"/>
                  <a:pt x="765175" y="11641"/>
                  <a:pt x="852488" y="10053"/>
                </a:cubicBezTo>
                <a:cubicBezTo>
                  <a:pt x="930062" y="-9339"/>
                  <a:pt x="864993" y="5291"/>
                  <a:pt x="1052513" y="5291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2" name="任意多边形: 形状 47">
            <a:extLst>
              <a:ext uri="{FF2B5EF4-FFF2-40B4-BE49-F238E27FC236}">
                <a16:creationId xmlns:a16="http://schemas.microsoft.com/office/drawing/2014/main" id="{CD100889-245B-44E7-85E4-180C5B935DDE}"/>
              </a:ext>
            </a:extLst>
          </p:cNvPr>
          <p:cNvSpPr/>
          <p:nvPr/>
        </p:nvSpPr>
        <p:spPr>
          <a:xfrm flipV="1">
            <a:off x="20115360" y="21279475"/>
            <a:ext cx="428861" cy="70828"/>
          </a:xfrm>
          <a:custGeom>
            <a:avLst/>
            <a:gdLst>
              <a:gd name="connsiteX0" fmla="*/ 0 w 1052513"/>
              <a:gd name="connsiteY0" fmla="*/ 52916 h 52916"/>
              <a:gd name="connsiteX1" fmla="*/ 309563 w 1052513"/>
              <a:gd name="connsiteY1" fmla="*/ 43391 h 52916"/>
              <a:gd name="connsiteX2" fmla="*/ 333375 w 1052513"/>
              <a:gd name="connsiteY2" fmla="*/ 38628 h 52916"/>
              <a:gd name="connsiteX3" fmla="*/ 400050 w 1052513"/>
              <a:gd name="connsiteY3" fmla="*/ 33866 h 52916"/>
              <a:gd name="connsiteX4" fmla="*/ 438150 w 1052513"/>
              <a:gd name="connsiteY4" fmla="*/ 29103 h 52916"/>
              <a:gd name="connsiteX5" fmla="*/ 542925 w 1052513"/>
              <a:gd name="connsiteY5" fmla="*/ 24341 h 52916"/>
              <a:gd name="connsiteX6" fmla="*/ 557213 w 1052513"/>
              <a:gd name="connsiteY6" fmla="*/ 19578 h 52916"/>
              <a:gd name="connsiteX7" fmla="*/ 590550 w 1052513"/>
              <a:gd name="connsiteY7" fmla="*/ 14816 h 52916"/>
              <a:gd name="connsiteX8" fmla="*/ 852488 w 1052513"/>
              <a:gd name="connsiteY8" fmla="*/ 10053 h 52916"/>
              <a:gd name="connsiteX9" fmla="*/ 1052513 w 1052513"/>
              <a:gd name="connsiteY9" fmla="*/ 5291 h 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2513" h="52916">
                <a:moveTo>
                  <a:pt x="0" y="52916"/>
                </a:moveTo>
                <a:lnTo>
                  <a:pt x="309563" y="43391"/>
                </a:lnTo>
                <a:cubicBezTo>
                  <a:pt x="317643" y="42901"/>
                  <a:pt x="325325" y="39475"/>
                  <a:pt x="333375" y="38628"/>
                </a:cubicBezTo>
                <a:cubicBezTo>
                  <a:pt x="355534" y="36295"/>
                  <a:pt x="377860" y="35883"/>
                  <a:pt x="400050" y="33866"/>
                </a:cubicBezTo>
                <a:cubicBezTo>
                  <a:pt x="412796" y="32707"/>
                  <a:pt x="425379" y="29954"/>
                  <a:pt x="438150" y="29103"/>
                </a:cubicBezTo>
                <a:cubicBezTo>
                  <a:pt x="473034" y="26777"/>
                  <a:pt x="508000" y="25928"/>
                  <a:pt x="542925" y="24341"/>
                </a:cubicBezTo>
                <a:cubicBezTo>
                  <a:pt x="547688" y="22753"/>
                  <a:pt x="552290" y="20563"/>
                  <a:pt x="557213" y="19578"/>
                </a:cubicBezTo>
                <a:cubicBezTo>
                  <a:pt x="568220" y="17377"/>
                  <a:pt x="579331" y="15178"/>
                  <a:pt x="590550" y="14816"/>
                </a:cubicBezTo>
                <a:cubicBezTo>
                  <a:pt x="677832" y="12000"/>
                  <a:pt x="765175" y="11641"/>
                  <a:pt x="852488" y="10053"/>
                </a:cubicBezTo>
                <a:cubicBezTo>
                  <a:pt x="930062" y="-9339"/>
                  <a:pt x="864993" y="5291"/>
                  <a:pt x="1052513" y="5291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8224132C-288A-43E7-9E26-5D344A68DE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26" y="20855035"/>
            <a:ext cx="958661" cy="555015"/>
          </a:xfrm>
          <a:prstGeom prst="rect">
            <a:avLst/>
          </a:prstGeom>
        </p:spPr>
      </p:pic>
      <p:sp>
        <p:nvSpPr>
          <p:cNvPr id="84" name="任意多边形: 形状 51">
            <a:extLst>
              <a:ext uri="{FF2B5EF4-FFF2-40B4-BE49-F238E27FC236}">
                <a16:creationId xmlns:a16="http://schemas.microsoft.com/office/drawing/2014/main" id="{B3252D8A-364C-47C8-A4A7-9879C36935CE}"/>
              </a:ext>
            </a:extLst>
          </p:cNvPr>
          <p:cNvSpPr/>
          <p:nvPr/>
        </p:nvSpPr>
        <p:spPr>
          <a:xfrm>
            <a:off x="21120311" y="21274425"/>
            <a:ext cx="422779" cy="115141"/>
          </a:xfrm>
          <a:custGeom>
            <a:avLst/>
            <a:gdLst>
              <a:gd name="connsiteX0" fmla="*/ 0 w 962025"/>
              <a:gd name="connsiteY0" fmla="*/ 0 h 290640"/>
              <a:gd name="connsiteX1" fmla="*/ 11906 w 962025"/>
              <a:gd name="connsiteY1" fmla="*/ 11906 h 290640"/>
              <a:gd name="connsiteX2" fmla="*/ 30956 w 962025"/>
              <a:gd name="connsiteY2" fmla="*/ 16668 h 290640"/>
              <a:gd name="connsiteX3" fmla="*/ 59531 w 962025"/>
              <a:gd name="connsiteY3" fmla="*/ 23812 h 290640"/>
              <a:gd name="connsiteX4" fmla="*/ 69056 w 962025"/>
              <a:gd name="connsiteY4" fmla="*/ 26193 h 290640"/>
              <a:gd name="connsiteX5" fmla="*/ 90487 w 962025"/>
              <a:gd name="connsiteY5" fmla="*/ 33337 h 290640"/>
              <a:gd name="connsiteX6" fmla="*/ 97631 w 962025"/>
              <a:gd name="connsiteY6" fmla="*/ 35718 h 290640"/>
              <a:gd name="connsiteX7" fmla="*/ 104775 w 962025"/>
              <a:gd name="connsiteY7" fmla="*/ 38100 h 290640"/>
              <a:gd name="connsiteX8" fmla="*/ 114300 w 962025"/>
              <a:gd name="connsiteY8" fmla="*/ 40481 h 290640"/>
              <a:gd name="connsiteX9" fmla="*/ 128587 w 962025"/>
              <a:gd name="connsiteY9" fmla="*/ 45243 h 290640"/>
              <a:gd name="connsiteX10" fmla="*/ 135731 w 962025"/>
              <a:gd name="connsiteY10" fmla="*/ 47625 h 290640"/>
              <a:gd name="connsiteX11" fmla="*/ 161925 w 962025"/>
              <a:gd name="connsiteY11" fmla="*/ 52387 h 290640"/>
              <a:gd name="connsiteX12" fmla="*/ 169069 w 962025"/>
              <a:gd name="connsiteY12" fmla="*/ 54768 h 290640"/>
              <a:gd name="connsiteX13" fmla="*/ 176212 w 962025"/>
              <a:gd name="connsiteY13" fmla="*/ 59531 h 290640"/>
              <a:gd name="connsiteX14" fmla="*/ 202406 w 962025"/>
              <a:gd name="connsiteY14" fmla="*/ 64293 h 290640"/>
              <a:gd name="connsiteX15" fmla="*/ 216694 w 962025"/>
              <a:gd name="connsiteY15" fmla="*/ 69056 h 290640"/>
              <a:gd name="connsiteX16" fmla="*/ 235744 w 962025"/>
              <a:gd name="connsiteY16" fmla="*/ 73818 h 290640"/>
              <a:gd name="connsiteX17" fmla="*/ 276225 w 962025"/>
              <a:gd name="connsiteY17" fmla="*/ 78581 h 290640"/>
              <a:gd name="connsiteX18" fmla="*/ 295275 w 962025"/>
              <a:gd name="connsiteY18" fmla="*/ 83343 h 290640"/>
              <a:gd name="connsiteX19" fmla="*/ 304800 w 962025"/>
              <a:gd name="connsiteY19" fmla="*/ 85725 h 290640"/>
              <a:gd name="connsiteX20" fmla="*/ 311944 w 962025"/>
              <a:gd name="connsiteY20" fmla="*/ 90487 h 290640"/>
              <a:gd name="connsiteX21" fmla="*/ 328612 w 962025"/>
              <a:gd name="connsiteY21" fmla="*/ 95250 h 290640"/>
              <a:gd name="connsiteX22" fmla="*/ 342900 w 962025"/>
              <a:gd name="connsiteY22" fmla="*/ 102393 h 290640"/>
              <a:gd name="connsiteX23" fmla="*/ 357187 w 962025"/>
              <a:gd name="connsiteY23" fmla="*/ 109537 h 290640"/>
              <a:gd name="connsiteX24" fmla="*/ 364331 w 962025"/>
              <a:gd name="connsiteY24" fmla="*/ 114300 h 290640"/>
              <a:gd name="connsiteX25" fmla="*/ 383381 w 962025"/>
              <a:gd name="connsiteY25" fmla="*/ 119062 h 290640"/>
              <a:gd name="connsiteX26" fmla="*/ 397669 w 962025"/>
              <a:gd name="connsiteY26" fmla="*/ 123825 h 290640"/>
              <a:gd name="connsiteX27" fmla="*/ 411956 w 962025"/>
              <a:gd name="connsiteY27" fmla="*/ 128587 h 290640"/>
              <a:gd name="connsiteX28" fmla="*/ 419100 w 962025"/>
              <a:gd name="connsiteY28" fmla="*/ 130968 h 290640"/>
              <a:gd name="connsiteX29" fmla="*/ 461962 w 962025"/>
              <a:gd name="connsiteY29" fmla="*/ 159543 h 290640"/>
              <a:gd name="connsiteX30" fmla="*/ 469106 w 962025"/>
              <a:gd name="connsiteY30" fmla="*/ 164306 h 290640"/>
              <a:gd name="connsiteX31" fmla="*/ 483394 w 962025"/>
              <a:gd name="connsiteY31" fmla="*/ 169068 h 290640"/>
              <a:gd name="connsiteX32" fmla="*/ 490537 w 962025"/>
              <a:gd name="connsiteY32" fmla="*/ 173831 h 290640"/>
              <a:gd name="connsiteX33" fmla="*/ 497681 w 962025"/>
              <a:gd name="connsiteY33" fmla="*/ 180975 h 290640"/>
              <a:gd name="connsiteX34" fmla="*/ 507206 w 962025"/>
              <a:gd name="connsiteY34" fmla="*/ 183356 h 290640"/>
              <a:gd name="connsiteX35" fmla="*/ 514350 w 962025"/>
              <a:gd name="connsiteY35" fmla="*/ 185737 h 290640"/>
              <a:gd name="connsiteX36" fmla="*/ 526256 w 962025"/>
              <a:gd name="connsiteY36" fmla="*/ 188118 h 290640"/>
              <a:gd name="connsiteX37" fmla="*/ 540544 w 962025"/>
              <a:gd name="connsiteY37" fmla="*/ 192881 h 290640"/>
              <a:gd name="connsiteX38" fmla="*/ 547687 w 962025"/>
              <a:gd name="connsiteY38" fmla="*/ 197643 h 290640"/>
              <a:gd name="connsiteX39" fmla="*/ 557212 w 962025"/>
              <a:gd name="connsiteY39" fmla="*/ 200025 h 290640"/>
              <a:gd name="connsiteX40" fmla="*/ 564356 w 962025"/>
              <a:gd name="connsiteY40" fmla="*/ 202406 h 290640"/>
              <a:gd name="connsiteX41" fmla="*/ 600075 w 962025"/>
              <a:gd name="connsiteY41" fmla="*/ 209550 h 290640"/>
              <a:gd name="connsiteX42" fmla="*/ 614362 w 962025"/>
              <a:gd name="connsiteY42" fmla="*/ 214312 h 290640"/>
              <a:gd name="connsiteX43" fmla="*/ 623887 w 962025"/>
              <a:gd name="connsiteY43" fmla="*/ 216693 h 290640"/>
              <a:gd name="connsiteX44" fmla="*/ 638175 w 962025"/>
              <a:gd name="connsiteY44" fmla="*/ 221456 h 290640"/>
              <a:gd name="connsiteX45" fmla="*/ 645319 w 962025"/>
              <a:gd name="connsiteY45" fmla="*/ 226218 h 290640"/>
              <a:gd name="connsiteX46" fmla="*/ 659606 w 962025"/>
              <a:gd name="connsiteY46" fmla="*/ 228600 h 290640"/>
              <a:gd name="connsiteX47" fmla="*/ 688181 w 962025"/>
              <a:gd name="connsiteY47" fmla="*/ 235743 h 290640"/>
              <a:gd name="connsiteX48" fmla="*/ 702469 w 962025"/>
              <a:gd name="connsiteY48" fmla="*/ 240506 h 290640"/>
              <a:gd name="connsiteX49" fmla="*/ 709612 w 962025"/>
              <a:gd name="connsiteY49" fmla="*/ 245268 h 290640"/>
              <a:gd name="connsiteX50" fmla="*/ 719137 w 962025"/>
              <a:gd name="connsiteY50" fmla="*/ 247650 h 290640"/>
              <a:gd name="connsiteX51" fmla="*/ 726281 w 962025"/>
              <a:gd name="connsiteY51" fmla="*/ 250031 h 290640"/>
              <a:gd name="connsiteX52" fmla="*/ 738187 w 962025"/>
              <a:gd name="connsiteY52" fmla="*/ 252412 h 290640"/>
              <a:gd name="connsiteX53" fmla="*/ 752475 w 962025"/>
              <a:gd name="connsiteY53" fmla="*/ 257175 h 290640"/>
              <a:gd name="connsiteX54" fmla="*/ 759619 w 962025"/>
              <a:gd name="connsiteY54" fmla="*/ 259556 h 290640"/>
              <a:gd name="connsiteX55" fmla="*/ 804862 w 962025"/>
              <a:gd name="connsiteY55" fmla="*/ 261937 h 290640"/>
              <a:gd name="connsiteX56" fmla="*/ 823912 w 962025"/>
              <a:gd name="connsiteY56" fmla="*/ 266700 h 290640"/>
              <a:gd name="connsiteX57" fmla="*/ 838200 w 962025"/>
              <a:gd name="connsiteY57" fmla="*/ 271462 h 290640"/>
              <a:gd name="connsiteX58" fmla="*/ 866775 w 962025"/>
              <a:gd name="connsiteY58" fmla="*/ 273843 h 290640"/>
              <a:gd name="connsiteX59" fmla="*/ 897731 w 962025"/>
              <a:gd name="connsiteY59" fmla="*/ 278606 h 290640"/>
              <a:gd name="connsiteX60" fmla="*/ 912019 w 962025"/>
              <a:gd name="connsiteY60" fmla="*/ 280987 h 290640"/>
              <a:gd name="connsiteX61" fmla="*/ 933450 w 962025"/>
              <a:gd name="connsiteY61" fmla="*/ 283368 h 290640"/>
              <a:gd name="connsiteX62" fmla="*/ 940594 w 962025"/>
              <a:gd name="connsiteY62" fmla="*/ 288131 h 290640"/>
              <a:gd name="connsiteX63" fmla="*/ 962025 w 962025"/>
              <a:gd name="connsiteY63" fmla="*/ 290512 h 29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62025" h="290640">
                <a:moveTo>
                  <a:pt x="0" y="0"/>
                </a:moveTo>
                <a:cubicBezTo>
                  <a:pt x="3969" y="3969"/>
                  <a:pt x="6964" y="9245"/>
                  <a:pt x="11906" y="11906"/>
                </a:cubicBezTo>
                <a:cubicBezTo>
                  <a:pt x="17669" y="15009"/>
                  <a:pt x="24606" y="15080"/>
                  <a:pt x="30956" y="16668"/>
                </a:cubicBezTo>
                <a:lnTo>
                  <a:pt x="59531" y="23812"/>
                </a:lnTo>
                <a:cubicBezTo>
                  <a:pt x="62706" y="24606"/>
                  <a:pt x="65951" y="25158"/>
                  <a:pt x="69056" y="26193"/>
                </a:cubicBezTo>
                <a:lnTo>
                  <a:pt x="90487" y="33337"/>
                </a:lnTo>
                <a:lnTo>
                  <a:pt x="97631" y="35718"/>
                </a:lnTo>
                <a:cubicBezTo>
                  <a:pt x="100012" y="36512"/>
                  <a:pt x="102340" y="37491"/>
                  <a:pt x="104775" y="38100"/>
                </a:cubicBezTo>
                <a:cubicBezTo>
                  <a:pt x="107950" y="38894"/>
                  <a:pt x="111165" y="39541"/>
                  <a:pt x="114300" y="40481"/>
                </a:cubicBezTo>
                <a:cubicBezTo>
                  <a:pt x="119108" y="41923"/>
                  <a:pt x="123825" y="43656"/>
                  <a:pt x="128587" y="45243"/>
                </a:cubicBezTo>
                <a:cubicBezTo>
                  <a:pt x="130968" y="46037"/>
                  <a:pt x="133255" y="47212"/>
                  <a:pt x="135731" y="47625"/>
                </a:cubicBezTo>
                <a:cubicBezTo>
                  <a:pt x="142102" y="48687"/>
                  <a:pt x="155267" y="50723"/>
                  <a:pt x="161925" y="52387"/>
                </a:cubicBezTo>
                <a:cubicBezTo>
                  <a:pt x="164360" y="52996"/>
                  <a:pt x="166688" y="53974"/>
                  <a:pt x="169069" y="54768"/>
                </a:cubicBezTo>
                <a:cubicBezTo>
                  <a:pt x="171450" y="56356"/>
                  <a:pt x="173652" y="58251"/>
                  <a:pt x="176212" y="59531"/>
                </a:cubicBezTo>
                <a:cubicBezTo>
                  <a:pt x="183552" y="63201"/>
                  <a:pt x="195845" y="63473"/>
                  <a:pt x="202406" y="64293"/>
                </a:cubicBezTo>
                <a:lnTo>
                  <a:pt x="216694" y="69056"/>
                </a:lnTo>
                <a:cubicBezTo>
                  <a:pt x="224471" y="71648"/>
                  <a:pt x="226546" y="72668"/>
                  <a:pt x="235744" y="73818"/>
                </a:cubicBezTo>
                <a:cubicBezTo>
                  <a:pt x="256362" y="76395"/>
                  <a:pt x="259008" y="74892"/>
                  <a:pt x="276225" y="78581"/>
                </a:cubicBezTo>
                <a:cubicBezTo>
                  <a:pt x="282625" y="79952"/>
                  <a:pt x="288925" y="81755"/>
                  <a:pt x="295275" y="83343"/>
                </a:cubicBezTo>
                <a:lnTo>
                  <a:pt x="304800" y="85725"/>
                </a:lnTo>
                <a:cubicBezTo>
                  <a:pt x="307181" y="87312"/>
                  <a:pt x="309313" y="89360"/>
                  <a:pt x="311944" y="90487"/>
                </a:cubicBezTo>
                <a:cubicBezTo>
                  <a:pt x="322643" y="95072"/>
                  <a:pt x="319332" y="90609"/>
                  <a:pt x="328612" y="95250"/>
                </a:cubicBezTo>
                <a:cubicBezTo>
                  <a:pt x="347066" y="104477"/>
                  <a:pt x="324953" y="96412"/>
                  <a:pt x="342900" y="102393"/>
                </a:cubicBezTo>
                <a:cubicBezTo>
                  <a:pt x="363376" y="116044"/>
                  <a:pt x="337469" y="99677"/>
                  <a:pt x="357187" y="109537"/>
                </a:cubicBezTo>
                <a:cubicBezTo>
                  <a:pt x="359747" y="110817"/>
                  <a:pt x="361771" y="113020"/>
                  <a:pt x="364331" y="114300"/>
                </a:cubicBezTo>
                <a:cubicBezTo>
                  <a:pt x="370110" y="117189"/>
                  <a:pt x="377406" y="117432"/>
                  <a:pt x="383381" y="119062"/>
                </a:cubicBezTo>
                <a:cubicBezTo>
                  <a:pt x="388224" y="120383"/>
                  <a:pt x="392906" y="122237"/>
                  <a:pt x="397669" y="123825"/>
                </a:cubicBezTo>
                <a:lnTo>
                  <a:pt x="411956" y="128587"/>
                </a:lnTo>
                <a:lnTo>
                  <a:pt x="419100" y="130968"/>
                </a:lnTo>
                <a:lnTo>
                  <a:pt x="461962" y="159543"/>
                </a:lnTo>
                <a:cubicBezTo>
                  <a:pt x="464343" y="161131"/>
                  <a:pt x="466391" y="163401"/>
                  <a:pt x="469106" y="164306"/>
                </a:cubicBezTo>
                <a:lnTo>
                  <a:pt x="483394" y="169068"/>
                </a:lnTo>
                <a:cubicBezTo>
                  <a:pt x="485775" y="170656"/>
                  <a:pt x="488339" y="171999"/>
                  <a:pt x="490537" y="173831"/>
                </a:cubicBezTo>
                <a:cubicBezTo>
                  <a:pt x="493124" y="175987"/>
                  <a:pt x="494757" y="179304"/>
                  <a:pt x="497681" y="180975"/>
                </a:cubicBezTo>
                <a:cubicBezTo>
                  <a:pt x="500523" y="182599"/>
                  <a:pt x="504059" y="182457"/>
                  <a:pt x="507206" y="183356"/>
                </a:cubicBezTo>
                <a:cubicBezTo>
                  <a:pt x="509620" y="184046"/>
                  <a:pt x="511915" y="185128"/>
                  <a:pt x="514350" y="185737"/>
                </a:cubicBezTo>
                <a:cubicBezTo>
                  <a:pt x="518276" y="186719"/>
                  <a:pt x="522351" y="187053"/>
                  <a:pt x="526256" y="188118"/>
                </a:cubicBezTo>
                <a:cubicBezTo>
                  <a:pt x="531099" y="189439"/>
                  <a:pt x="540544" y="192881"/>
                  <a:pt x="540544" y="192881"/>
                </a:cubicBezTo>
                <a:cubicBezTo>
                  <a:pt x="542925" y="194468"/>
                  <a:pt x="545057" y="196516"/>
                  <a:pt x="547687" y="197643"/>
                </a:cubicBezTo>
                <a:cubicBezTo>
                  <a:pt x="550695" y="198932"/>
                  <a:pt x="554065" y="199126"/>
                  <a:pt x="557212" y="200025"/>
                </a:cubicBezTo>
                <a:cubicBezTo>
                  <a:pt x="559626" y="200715"/>
                  <a:pt x="561895" y="201914"/>
                  <a:pt x="564356" y="202406"/>
                </a:cubicBezTo>
                <a:cubicBezTo>
                  <a:pt x="584304" y="206395"/>
                  <a:pt x="579312" y="202630"/>
                  <a:pt x="600075" y="209550"/>
                </a:cubicBezTo>
                <a:cubicBezTo>
                  <a:pt x="604837" y="211137"/>
                  <a:pt x="609492" y="213095"/>
                  <a:pt x="614362" y="214312"/>
                </a:cubicBezTo>
                <a:cubicBezTo>
                  <a:pt x="617537" y="215106"/>
                  <a:pt x="620752" y="215753"/>
                  <a:pt x="623887" y="216693"/>
                </a:cubicBezTo>
                <a:cubicBezTo>
                  <a:pt x="628696" y="218136"/>
                  <a:pt x="633998" y="218671"/>
                  <a:pt x="638175" y="221456"/>
                </a:cubicBezTo>
                <a:cubicBezTo>
                  <a:pt x="640556" y="223043"/>
                  <a:pt x="642604" y="225313"/>
                  <a:pt x="645319" y="226218"/>
                </a:cubicBezTo>
                <a:cubicBezTo>
                  <a:pt x="649899" y="227745"/>
                  <a:pt x="654922" y="227429"/>
                  <a:pt x="659606" y="228600"/>
                </a:cubicBezTo>
                <a:cubicBezTo>
                  <a:pt x="697325" y="238030"/>
                  <a:pt x="650813" y="229515"/>
                  <a:pt x="688181" y="235743"/>
                </a:cubicBezTo>
                <a:cubicBezTo>
                  <a:pt x="692944" y="237331"/>
                  <a:pt x="698292" y="237721"/>
                  <a:pt x="702469" y="240506"/>
                </a:cubicBezTo>
                <a:cubicBezTo>
                  <a:pt x="704850" y="242093"/>
                  <a:pt x="706982" y="244141"/>
                  <a:pt x="709612" y="245268"/>
                </a:cubicBezTo>
                <a:cubicBezTo>
                  <a:pt x="712620" y="246557"/>
                  <a:pt x="715990" y="246751"/>
                  <a:pt x="719137" y="247650"/>
                </a:cubicBezTo>
                <a:cubicBezTo>
                  <a:pt x="721551" y="248340"/>
                  <a:pt x="723846" y="249422"/>
                  <a:pt x="726281" y="250031"/>
                </a:cubicBezTo>
                <a:cubicBezTo>
                  <a:pt x="730207" y="251013"/>
                  <a:pt x="734282" y="251347"/>
                  <a:pt x="738187" y="252412"/>
                </a:cubicBezTo>
                <a:cubicBezTo>
                  <a:pt x="743030" y="253733"/>
                  <a:pt x="747712" y="255587"/>
                  <a:pt x="752475" y="257175"/>
                </a:cubicBezTo>
                <a:cubicBezTo>
                  <a:pt x="754856" y="257969"/>
                  <a:pt x="757112" y="259424"/>
                  <a:pt x="759619" y="259556"/>
                </a:cubicBezTo>
                <a:lnTo>
                  <a:pt x="804862" y="261937"/>
                </a:lnTo>
                <a:cubicBezTo>
                  <a:pt x="811212" y="263525"/>
                  <a:pt x="817702" y="264630"/>
                  <a:pt x="823912" y="266700"/>
                </a:cubicBezTo>
                <a:cubicBezTo>
                  <a:pt x="828675" y="268287"/>
                  <a:pt x="833197" y="271045"/>
                  <a:pt x="838200" y="271462"/>
                </a:cubicBezTo>
                <a:lnTo>
                  <a:pt x="866775" y="273843"/>
                </a:lnTo>
                <a:cubicBezTo>
                  <a:pt x="882479" y="279079"/>
                  <a:pt x="868266" y="274923"/>
                  <a:pt x="897731" y="278606"/>
                </a:cubicBezTo>
                <a:cubicBezTo>
                  <a:pt x="902522" y="279205"/>
                  <a:pt x="907233" y="280349"/>
                  <a:pt x="912019" y="280987"/>
                </a:cubicBezTo>
                <a:cubicBezTo>
                  <a:pt x="919144" y="281937"/>
                  <a:pt x="926306" y="282574"/>
                  <a:pt x="933450" y="283368"/>
                </a:cubicBezTo>
                <a:cubicBezTo>
                  <a:pt x="935831" y="284956"/>
                  <a:pt x="937963" y="287004"/>
                  <a:pt x="940594" y="288131"/>
                </a:cubicBezTo>
                <a:cubicBezTo>
                  <a:pt x="948395" y="291474"/>
                  <a:pt x="953606" y="290512"/>
                  <a:pt x="962025" y="290512"/>
                </a:cubicBezTo>
              </a:path>
            </a:pathLst>
          </a:custGeom>
          <a:ln w="50800">
            <a:solidFill>
              <a:srgbClr val="FF0000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5" name="任意多边形: 形状 53">
            <a:extLst>
              <a:ext uri="{FF2B5EF4-FFF2-40B4-BE49-F238E27FC236}">
                <a16:creationId xmlns:a16="http://schemas.microsoft.com/office/drawing/2014/main" id="{05040DCC-477F-4245-B735-B5E7CFDB368A}"/>
              </a:ext>
            </a:extLst>
          </p:cNvPr>
          <p:cNvSpPr/>
          <p:nvPr/>
        </p:nvSpPr>
        <p:spPr>
          <a:xfrm>
            <a:off x="20888353" y="21130921"/>
            <a:ext cx="229693" cy="14350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6" name="任意多边形: 形状 55">
            <a:extLst>
              <a:ext uri="{FF2B5EF4-FFF2-40B4-BE49-F238E27FC236}">
                <a16:creationId xmlns:a16="http://schemas.microsoft.com/office/drawing/2014/main" id="{9FE751D7-F183-4E8B-B6B6-6D96E62EA275}"/>
              </a:ext>
            </a:extLst>
          </p:cNvPr>
          <p:cNvSpPr/>
          <p:nvPr/>
        </p:nvSpPr>
        <p:spPr>
          <a:xfrm>
            <a:off x="21026191" y="21119235"/>
            <a:ext cx="277676" cy="115141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7" name="任意多边形: 形状 57">
            <a:extLst>
              <a:ext uri="{FF2B5EF4-FFF2-40B4-BE49-F238E27FC236}">
                <a16:creationId xmlns:a16="http://schemas.microsoft.com/office/drawing/2014/main" id="{4D53A220-4D3C-4E26-8E76-FBF40DC76D3F}"/>
              </a:ext>
            </a:extLst>
          </p:cNvPr>
          <p:cNvSpPr/>
          <p:nvPr/>
        </p:nvSpPr>
        <p:spPr>
          <a:xfrm>
            <a:off x="21303866" y="21237199"/>
            <a:ext cx="365451" cy="79325"/>
          </a:xfrm>
          <a:custGeom>
            <a:avLst/>
            <a:gdLst>
              <a:gd name="connsiteX0" fmla="*/ 0 w 742950"/>
              <a:gd name="connsiteY0" fmla="*/ 0 h 228600"/>
              <a:gd name="connsiteX1" fmla="*/ 42862 w 742950"/>
              <a:gd name="connsiteY1" fmla="*/ 4763 h 228600"/>
              <a:gd name="connsiteX2" fmla="*/ 57150 w 742950"/>
              <a:gd name="connsiteY2" fmla="*/ 14288 h 228600"/>
              <a:gd name="connsiteX3" fmla="*/ 76200 w 742950"/>
              <a:gd name="connsiteY3" fmla="*/ 19050 h 228600"/>
              <a:gd name="connsiteX4" fmla="*/ 104775 w 742950"/>
              <a:gd name="connsiteY4" fmla="*/ 38100 h 228600"/>
              <a:gd name="connsiteX5" fmla="*/ 119062 w 742950"/>
              <a:gd name="connsiteY5" fmla="*/ 42863 h 228600"/>
              <a:gd name="connsiteX6" fmla="*/ 133350 w 742950"/>
              <a:gd name="connsiteY6" fmla="*/ 52388 h 228600"/>
              <a:gd name="connsiteX7" fmla="*/ 161925 w 742950"/>
              <a:gd name="connsiteY7" fmla="*/ 61913 h 228600"/>
              <a:gd name="connsiteX8" fmla="*/ 176212 w 742950"/>
              <a:gd name="connsiteY8" fmla="*/ 71438 h 228600"/>
              <a:gd name="connsiteX9" fmla="*/ 214312 w 742950"/>
              <a:gd name="connsiteY9" fmla="*/ 80963 h 228600"/>
              <a:gd name="connsiteX10" fmla="*/ 228600 w 742950"/>
              <a:gd name="connsiteY10" fmla="*/ 90488 h 228600"/>
              <a:gd name="connsiteX11" fmla="*/ 261937 w 742950"/>
              <a:gd name="connsiteY11" fmla="*/ 100013 h 228600"/>
              <a:gd name="connsiteX12" fmla="*/ 304800 w 742950"/>
              <a:gd name="connsiteY12" fmla="*/ 114300 h 228600"/>
              <a:gd name="connsiteX13" fmla="*/ 333375 w 742950"/>
              <a:gd name="connsiteY13" fmla="*/ 128588 h 228600"/>
              <a:gd name="connsiteX14" fmla="*/ 361950 w 742950"/>
              <a:gd name="connsiteY14" fmla="*/ 138113 h 228600"/>
              <a:gd name="connsiteX15" fmla="*/ 390525 w 742950"/>
              <a:gd name="connsiteY15" fmla="*/ 147638 h 228600"/>
              <a:gd name="connsiteX16" fmla="*/ 404812 w 742950"/>
              <a:gd name="connsiteY16" fmla="*/ 152400 h 228600"/>
              <a:gd name="connsiteX17" fmla="*/ 442912 w 742950"/>
              <a:gd name="connsiteY17" fmla="*/ 157163 h 228600"/>
              <a:gd name="connsiteX18" fmla="*/ 471487 w 742950"/>
              <a:gd name="connsiteY18" fmla="*/ 166688 h 228600"/>
              <a:gd name="connsiteX19" fmla="*/ 552450 w 742950"/>
              <a:gd name="connsiteY19" fmla="*/ 180975 h 228600"/>
              <a:gd name="connsiteX20" fmla="*/ 566737 w 742950"/>
              <a:gd name="connsiteY20" fmla="*/ 190500 h 228600"/>
              <a:gd name="connsiteX21" fmla="*/ 581025 w 742950"/>
              <a:gd name="connsiteY21" fmla="*/ 195263 h 228600"/>
              <a:gd name="connsiteX22" fmla="*/ 642937 w 742950"/>
              <a:gd name="connsiteY22" fmla="*/ 204788 h 228600"/>
              <a:gd name="connsiteX23" fmla="*/ 695325 w 742950"/>
              <a:gd name="connsiteY23" fmla="*/ 214313 h 228600"/>
              <a:gd name="connsiteX24" fmla="*/ 709612 w 742950"/>
              <a:gd name="connsiteY24" fmla="*/ 219075 h 228600"/>
              <a:gd name="connsiteX25" fmla="*/ 728662 w 742950"/>
              <a:gd name="connsiteY25" fmla="*/ 223838 h 228600"/>
              <a:gd name="connsiteX26" fmla="*/ 742950 w 742950"/>
              <a:gd name="connsiteY26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2950" h="228600">
                <a:moveTo>
                  <a:pt x="0" y="0"/>
                </a:moveTo>
                <a:cubicBezTo>
                  <a:pt x="14287" y="1588"/>
                  <a:pt x="28916" y="1276"/>
                  <a:pt x="42862" y="4763"/>
                </a:cubicBezTo>
                <a:cubicBezTo>
                  <a:pt x="48415" y="6151"/>
                  <a:pt x="51889" y="12033"/>
                  <a:pt x="57150" y="14288"/>
                </a:cubicBezTo>
                <a:cubicBezTo>
                  <a:pt x="63166" y="16866"/>
                  <a:pt x="69850" y="17463"/>
                  <a:pt x="76200" y="19050"/>
                </a:cubicBezTo>
                <a:cubicBezTo>
                  <a:pt x="85725" y="25400"/>
                  <a:pt x="93915" y="34479"/>
                  <a:pt x="104775" y="38100"/>
                </a:cubicBezTo>
                <a:cubicBezTo>
                  <a:pt x="109537" y="39688"/>
                  <a:pt x="114572" y="40618"/>
                  <a:pt x="119062" y="42863"/>
                </a:cubicBezTo>
                <a:cubicBezTo>
                  <a:pt x="124182" y="45423"/>
                  <a:pt x="128119" y="50063"/>
                  <a:pt x="133350" y="52388"/>
                </a:cubicBezTo>
                <a:cubicBezTo>
                  <a:pt x="142525" y="56466"/>
                  <a:pt x="153571" y="56344"/>
                  <a:pt x="161925" y="61913"/>
                </a:cubicBezTo>
                <a:cubicBezTo>
                  <a:pt x="166687" y="65088"/>
                  <a:pt x="170853" y="69428"/>
                  <a:pt x="176212" y="71438"/>
                </a:cubicBezTo>
                <a:cubicBezTo>
                  <a:pt x="197962" y="79594"/>
                  <a:pt x="196678" y="72146"/>
                  <a:pt x="214312" y="80963"/>
                </a:cubicBezTo>
                <a:cubicBezTo>
                  <a:pt x="219432" y="83523"/>
                  <a:pt x="223480" y="87928"/>
                  <a:pt x="228600" y="90488"/>
                </a:cubicBezTo>
                <a:cubicBezTo>
                  <a:pt x="236599" y="94487"/>
                  <a:pt x="254313" y="97726"/>
                  <a:pt x="261937" y="100013"/>
                </a:cubicBezTo>
                <a:cubicBezTo>
                  <a:pt x="276362" y="104341"/>
                  <a:pt x="290512" y="109537"/>
                  <a:pt x="304800" y="114300"/>
                </a:cubicBezTo>
                <a:cubicBezTo>
                  <a:pt x="356896" y="131665"/>
                  <a:pt x="277991" y="103973"/>
                  <a:pt x="333375" y="128588"/>
                </a:cubicBezTo>
                <a:cubicBezTo>
                  <a:pt x="342550" y="132666"/>
                  <a:pt x="352425" y="134938"/>
                  <a:pt x="361950" y="138113"/>
                </a:cubicBezTo>
                <a:lnTo>
                  <a:pt x="390525" y="147638"/>
                </a:lnTo>
                <a:cubicBezTo>
                  <a:pt x="395287" y="149225"/>
                  <a:pt x="399831" y="151777"/>
                  <a:pt x="404812" y="152400"/>
                </a:cubicBezTo>
                <a:lnTo>
                  <a:pt x="442912" y="157163"/>
                </a:lnTo>
                <a:cubicBezTo>
                  <a:pt x="452437" y="160338"/>
                  <a:pt x="461583" y="165037"/>
                  <a:pt x="471487" y="166688"/>
                </a:cubicBezTo>
                <a:cubicBezTo>
                  <a:pt x="536622" y="177544"/>
                  <a:pt x="509699" y="172426"/>
                  <a:pt x="552450" y="180975"/>
                </a:cubicBezTo>
                <a:cubicBezTo>
                  <a:pt x="557212" y="184150"/>
                  <a:pt x="561618" y="187940"/>
                  <a:pt x="566737" y="190500"/>
                </a:cubicBezTo>
                <a:cubicBezTo>
                  <a:pt x="571227" y="192745"/>
                  <a:pt x="576198" y="193884"/>
                  <a:pt x="581025" y="195263"/>
                </a:cubicBezTo>
                <a:cubicBezTo>
                  <a:pt x="607267" y="202761"/>
                  <a:pt x="608403" y="200950"/>
                  <a:pt x="642937" y="204788"/>
                </a:cubicBezTo>
                <a:cubicBezTo>
                  <a:pt x="675705" y="215709"/>
                  <a:pt x="636086" y="203542"/>
                  <a:pt x="695325" y="214313"/>
                </a:cubicBezTo>
                <a:cubicBezTo>
                  <a:pt x="700264" y="215211"/>
                  <a:pt x="704785" y="217696"/>
                  <a:pt x="709612" y="219075"/>
                </a:cubicBezTo>
                <a:cubicBezTo>
                  <a:pt x="715906" y="220873"/>
                  <a:pt x="722368" y="222040"/>
                  <a:pt x="728662" y="223838"/>
                </a:cubicBezTo>
                <a:cubicBezTo>
                  <a:pt x="733489" y="225217"/>
                  <a:pt x="742950" y="228600"/>
                  <a:pt x="742950" y="22860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8" name="任意多边形: 形状 59">
            <a:extLst>
              <a:ext uri="{FF2B5EF4-FFF2-40B4-BE49-F238E27FC236}">
                <a16:creationId xmlns:a16="http://schemas.microsoft.com/office/drawing/2014/main" id="{5F6C5438-F4D7-49D6-92F7-93834F7ABA7D}"/>
              </a:ext>
            </a:extLst>
          </p:cNvPr>
          <p:cNvSpPr/>
          <p:nvPr/>
        </p:nvSpPr>
        <p:spPr>
          <a:xfrm flipV="1">
            <a:off x="21303871" y="21234380"/>
            <a:ext cx="382020" cy="25511"/>
          </a:xfrm>
          <a:custGeom>
            <a:avLst/>
            <a:gdLst>
              <a:gd name="connsiteX0" fmla="*/ 0 w 1052513"/>
              <a:gd name="connsiteY0" fmla="*/ 52916 h 52916"/>
              <a:gd name="connsiteX1" fmla="*/ 309563 w 1052513"/>
              <a:gd name="connsiteY1" fmla="*/ 43391 h 52916"/>
              <a:gd name="connsiteX2" fmla="*/ 333375 w 1052513"/>
              <a:gd name="connsiteY2" fmla="*/ 38628 h 52916"/>
              <a:gd name="connsiteX3" fmla="*/ 400050 w 1052513"/>
              <a:gd name="connsiteY3" fmla="*/ 33866 h 52916"/>
              <a:gd name="connsiteX4" fmla="*/ 438150 w 1052513"/>
              <a:gd name="connsiteY4" fmla="*/ 29103 h 52916"/>
              <a:gd name="connsiteX5" fmla="*/ 542925 w 1052513"/>
              <a:gd name="connsiteY5" fmla="*/ 24341 h 52916"/>
              <a:gd name="connsiteX6" fmla="*/ 557213 w 1052513"/>
              <a:gd name="connsiteY6" fmla="*/ 19578 h 52916"/>
              <a:gd name="connsiteX7" fmla="*/ 590550 w 1052513"/>
              <a:gd name="connsiteY7" fmla="*/ 14816 h 52916"/>
              <a:gd name="connsiteX8" fmla="*/ 852488 w 1052513"/>
              <a:gd name="connsiteY8" fmla="*/ 10053 h 52916"/>
              <a:gd name="connsiteX9" fmla="*/ 1052513 w 1052513"/>
              <a:gd name="connsiteY9" fmla="*/ 5291 h 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2513" h="52916">
                <a:moveTo>
                  <a:pt x="0" y="52916"/>
                </a:moveTo>
                <a:lnTo>
                  <a:pt x="309563" y="43391"/>
                </a:lnTo>
                <a:cubicBezTo>
                  <a:pt x="317643" y="42901"/>
                  <a:pt x="325325" y="39475"/>
                  <a:pt x="333375" y="38628"/>
                </a:cubicBezTo>
                <a:cubicBezTo>
                  <a:pt x="355534" y="36295"/>
                  <a:pt x="377860" y="35883"/>
                  <a:pt x="400050" y="33866"/>
                </a:cubicBezTo>
                <a:cubicBezTo>
                  <a:pt x="412796" y="32707"/>
                  <a:pt x="425379" y="29954"/>
                  <a:pt x="438150" y="29103"/>
                </a:cubicBezTo>
                <a:cubicBezTo>
                  <a:pt x="473034" y="26777"/>
                  <a:pt x="508000" y="25928"/>
                  <a:pt x="542925" y="24341"/>
                </a:cubicBezTo>
                <a:cubicBezTo>
                  <a:pt x="547688" y="22753"/>
                  <a:pt x="552290" y="20563"/>
                  <a:pt x="557213" y="19578"/>
                </a:cubicBezTo>
                <a:cubicBezTo>
                  <a:pt x="568220" y="17377"/>
                  <a:pt x="579331" y="15178"/>
                  <a:pt x="590550" y="14816"/>
                </a:cubicBezTo>
                <a:cubicBezTo>
                  <a:pt x="677832" y="12000"/>
                  <a:pt x="765175" y="11641"/>
                  <a:pt x="852488" y="10053"/>
                </a:cubicBezTo>
                <a:cubicBezTo>
                  <a:pt x="930062" y="-9339"/>
                  <a:pt x="864993" y="5291"/>
                  <a:pt x="1052513" y="5291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9" name="任意多边形: 形状 61">
            <a:extLst>
              <a:ext uri="{FF2B5EF4-FFF2-40B4-BE49-F238E27FC236}">
                <a16:creationId xmlns:a16="http://schemas.microsoft.com/office/drawing/2014/main" id="{03312296-7AFA-4AE0-8D8A-834B880EF958}"/>
              </a:ext>
            </a:extLst>
          </p:cNvPr>
          <p:cNvSpPr/>
          <p:nvPr/>
        </p:nvSpPr>
        <p:spPr>
          <a:xfrm flipV="1">
            <a:off x="21114227" y="21277243"/>
            <a:ext cx="428863" cy="94976"/>
          </a:xfrm>
          <a:custGeom>
            <a:avLst/>
            <a:gdLst>
              <a:gd name="connsiteX0" fmla="*/ 0 w 1052513"/>
              <a:gd name="connsiteY0" fmla="*/ 52916 h 52916"/>
              <a:gd name="connsiteX1" fmla="*/ 309563 w 1052513"/>
              <a:gd name="connsiteY1" fmla="*/ 43391 h 52916"/>
              <a:gd name="connsiteX2" fmla="*/ 333375 w 1052513"/>
              <a:gd name="connsiteY2" fmla="*/ 38628 h 52916"/>
              <a:gd name="connsiteX3" fmla="*/ 400050 w 1052513"/>
              <a:gd name="connsiteY3" fmla="*/ 33866 h 52916"/>
              <a:gd name="connsiteX4" fmla="*/ 438150 w 1052513"/>
              <a:gd name="connsiteY4" fmla="*/ 29103 h 52916"/>
              <a:gd name="connsiteX5" fmla="*/ 542925 w 1052513"/>
              <a:gd name="connsiteY5" fmla="*/ 24341 h 52916"/>
              <a:gd name="connsiteX6" fmla="*/ 557213 w 1052513"/>
              <a:gd name="connsiteY6" fmla="*/ 19578 h 52916"/>
              <a:gd name="connsiteX7" fmla="*/ 590550 w 1052513"/>
              <a:gd name="connsiteY7" fmla="*/ 14816 h 52916"/>
              <a:gd name="connsiteX8" fmla="*/ 852488 w 1052513"/>
              <a:gd name="connsiteY8" fmla="*/ 10053 h 52916"/>
              <a:gd name="connsiteX9" fmla="*/ 1052513 w 1052513"/>
              <a:gd name="connsiteY9" fmla="*/ 5291 h 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2513" h="52916">
                <a:moveTo>
                  <a:pt x="0" y="52916"/>
                </a:moveTo>
                <a:lnTo>
                  <a:pt x="309563" y="43391"/>
                </a:lnTo>
                <a:cubicBezTo>
                  <a:pt x="317643" y="42901"/>
                  <a:pt x="325325" y="39475"/>
                  <a:pt x="333375" y="38628"/>
                </a:cubicBezTo>
                <a:cubicBezTo>
                  <a:pt x="355534" y="36295"/>
                  <a:pt x="377860" y="35883"/>
                  <a:pt x="400050" y="33866"/>
                </a:cubicBezTo>
                <a:cubicBezTo>
                  <a:pt x="412796" y="32707"/>
                  <a:pt x="425379" y="29954"/>
                  <a:pt x="438150" y="29103"/>
                </a:cubicBezTo>
                <a:cubicBezTo>
                  <a:pt x="473034" y="26777"/>
                  <a:pt x="508000" y="25928"/>
                  <a:pt x="542925" y="24341"/>
                </a:cubicBezTo>
                <a:cubicBezTo>
                  <a:pt x="547688" y="22753"/>
                  <a:pt x="552290" y="20563"/>
                  <a:pt x="557213" y="19578"/>
                </a:cubicBezTo>
                <a:cubicBezTo>
                  <a:pt x="568220" y="17377"/>
                  <a:pt x="579331" y="15178"/>
                  <a:pt x="590550" y="14816"/>
                </a:cubicBezTo>
                <a:cubicBezTo>
                  <a:pt x="677832" y="12000"/>
                  <a:pt x="765175" y="11641"/>
                  <a:pt x="852488" y="10053"/>
                </a:cubicBezTo>
                <a:cubicBezTo>
                  <a:pt x="930062" y="-9339"/>
                  <a:pt x="864993" y="5291"/>
                  <a:pt x="1052513" y="5291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0" name="任意多边形: 形状 63">
            <a:extLst>
              <a:ext uri="{FF2B5EF4-FFF2-40B4-BE49-F238E27FC236}">
                <a16:creationId xmlns:a16="http://schemas.microsoft.com/office/drawing/2014/main" id="{94407055-5593-462C-9ABE-6BC9FB13CCED}"/>
              </a:ext>
            </a:extLst>
          </p:cNvPr>
          <p:cNvSpPr/>
          <p:nvPr/>
        </p:nvSpPr>
        <p:spPr>
          <a:xfrm flipV="1">
            <a:off x="18885885" y="21898091"/>
            <a:ext cx="252683" cy="20581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1" name="任意多边形: 形状 64">
            <a:extLst>
              <a:ext uri="{FF2B5EF4-FFF2-40B4-BE49-F238E27FC236}">
                <a16:creationId xmlns:a16="http://schemas.microsoft.com/office/drawing/2014/main" id="{97F0C492-341D-4EC9-9B14-0D98BAF357D0}"/>
              </a:ext>
            </a:extLst>
          </p:cNvPr>
          <p:cNvSpPr/>
          <p:nvPr/>
        </p:nvSpPr>
        <p:spPr>
          <a:xfrm>
            <a:off x="19141204" y="21901981"/>
            <a:ext cx="399416" cy="48949"/>
          </a:xfrm>
          <a:custGeom>
            <a:avLst/>
            <a:gdLst>
              <a:gd name="connsiteX0" fmla="*/ 0 w 1079500"/>
              <a:gd name="connsiteY0" fmla="*/ 0 h 122042"/>
              <a:gd name="connsiteX1" fmla="*/ 495300 w 1079500"/>
              <a:gd name="connsiteY1" fmla="*/ 6350 h 122042"/>
              <a:gd name="connsiteX2" fmla="*/ 520700 w 1079500"/>
              <a:gd name="connsiteY2" fmla="*/ 19050 h 122042"/>
              <a:gd name="connsiteX3" fmla="*/ 590550 w 1079500"/>
              <a:gd name="connsiteY3" fmla="*/ 31750 h 122042"/>
              <a:gd name="connsiteX4" fmla="*/ 635000 w 1079500"/>
              <a:gd name="connsiteY4" fmla="*/ 44450 h 122042"/>
              <a:gd name="connsiteX5" fmla="*/ 692150 w 1079500"/>
              <a:gd name="connsiteY5" fmla="*/ 50800 h 122042"/>
              <a:gd name="connsiteX6" fmla="*/ 755650 w 1079500"/>
              <a:gd name="connsiteY6" fmla="*/ 63500 h 122042"/>
              <a:gd name="connsiteX7" fmla="*/ 857250 w 1079500"/>
              <a:gd name="connsiteY7" fmla="*/ 76200 h 122042"/>
              <a:gd name="connsiteX8" fmla="*/ 876300 w 1079500"/>
              <a:gd name="connsiteY8" fmla="*/ 82550 h 122042"/>
              <a:gd name="connsiteX9" fmla="*/ 984250 w 1079500"/>
              <a:gd name="connsiteY9" fmla="*/ 101600 h 122042"/>
              <a:gd name="connsiteX10" fmla="*/ 1003300 w 1079500"/>
              <a:gd name="connsiteY10" fmla="*/ 107950 h 122042"/>
              <a:gd name="connsiteX11" fmla="*/ 1022350 w 1079500"/>
              <a:gd name="connsiteY11" fmla="*/ 120650 h 122042"/>
              <a:gd name="connsiteX12" fmla="*/ 1079500 w 1079500"/>
              <a:gd name="connsiteY12" fmla="*/ 120650 h 1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9500" h="122042">
                <a:moveTo>
                  <a:pt x="0" y="0"/>
                </a:moveTo>
                <a:cubicBezTo>
                  <a:pt x="165100" y="2117"/>
                  <a:pt x="330297" y="313"/>
                  <a:pt x="495300" y="6350"/>
                </a:cubicBezTo>
                <a:cubicBezTo>
                  <a:pt x="504760" y="6696"/>
                  <a:pt x="511999" y="15321"/>
                  <a:pt x="520700" y="19050"/>
                </a:cubicBezTo>
                <a:cubicBezTo>
                  <a:pt x="544884" y="29415"/>
                  <a:pt x="561294" y="28093"/>
                  <a:pt x="590550" y="31750"/>
                </a:cubicBezTo>
                <a:cubicBezTo>
                  <a:pt x="604775" y="36492"/>
                  <a:pt x="620192" y="42172"/>
                  <a:pt x="635000" y="44450"/>
                </a:cubicBezTo>
                <a:cubicBezTo>
                  <a:pt x="653944" y="47365"/>
                  <a:pt x="673100" y="48683"/>
                  <a:pt x="692150" y="50800"/>
                </a:cubicBezTo>
                <a:cubicBezTo>
                  <a:pt x="721598" y="58162"/>
                  <a:pt x="721397" y="58829"/>
                  <a:pt x="755650" y="63500"/>
                </a:cubicBezTo>
                <a:cubicBezTo>
                  <a:pt x="789467" y="68111"/>
                  <a:pt x="857250" y="76200"/>
                  <a:pt x="857250" y="76200"/>
                </a:cubicBezTo>
                <a:cubicBezTo>
                  <a:pt x="863600" y="78317"/>
                  <a:pt x="869778" y="81045"/>
                  <a:pt x="876300" y="82550"/>
                </a:cubicBezTo>
                <a:cubicBezTo>
                  <a:pt x="927115" y="94276"/>
                  <a:pt x="937403" y="94908"/>
                  <a:pt x="984250" y="101600"/>
                </a:cubicBezTo>
                <a:cubicBezTo>
                  <a:pt x="990600" y="103717"/>
                  <a:pt x="997313" y="104957"/>
                  <a:pt x="1003300" y="107950"/>
                </a:cubicBezTo>
                <a:cubicBezTo>
                  <a:pt x="1010126" y="111363"/>
                  <a:pt x="1014822" y="119395"/>
                  <a:pt x="1022350" y="120650"/>
                </a:cubicBezTo>
                <a:cubicBezTo>
                  <a:pt x="1041141" y="123782"/>
                  <a:pt x="1060450" y="120650"/>
                  <a:pt x="1079500" y="1206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2" name="任意多边形: 形状 66">
            <a:extLst>
              <a:ext uri="{FF2B5EF4-FFF2-40B4-BE49-F238E27FC236}">
                <a16:creationId xmlns:a16="http://schemas.microsoft.com/office/drawing/2014/main" id="{E732007D-0870-462F-B0E6-B554788CAFDA}"/>
              </a:ext>
            </a:extLst>
          </p:cNvPr>
          <p:cNvSpPr/>
          <p:nvPr/>
        </p:nvSpPr>
        <p:spPr>
          <a:xfrm>
            <a:off x="19141207" y="21896686"/>
            <a:ext cx="380468" cy="88171"/>
          </a:xfrm>
          <a:custGeom>
            <a:avLst/>
            <a:gdLst>
              <a:gd name="connsiteX0" fmla="*/ 0 w 1155700"/>
              <a:gd name="connsiteY0" fmla="*/ 8760 h 116727"/>
              <a:gd name="connsiteX1" fmla="*/ 571500 w 1155700"/>
              <a:gd name="connsiteY1" fmla="*/ 8760 h 116727"/>
              <a:gd name="connsiteX2" fmla="*/ 673100 w 1155700"/>
              <a:gd name="connsiteY2" fmla="*/ 27810 h 116727"/>
              <a:gd name="connsiteX3" fmla="*/ 774700 w 1155700"/>
              <a:gd name="connsiteY3" fmla="*/ 34160 h 116727"/>
              <a:gd name="connsiteX4" fmla="*/ 800100 w 1155700"/>
              <a:gd name="connsiteY4" fmla="*/ 40510 h 116727"/>
              <a:gd name="connsiteX5" fmla="*/ 831850 w 1155700"/>
              <a:gd name="connsiteY5" fmla="*/ 46860 h 116727"/>
              <a:gd name="connsiteX6" fmla="*/ 869950 w 1155700"/>
              <a:gd name="connsiteY6" fmla="*/ 59560 h 116727"/>
              <a:gd name="connsiteX7" fmla="*/ 895350 w 1155700"/>
              <a:gd name="connsiteY7" fmla="*/ 65910 h 116727"/>
              <a:gd name="connsiteX8" fmla="*/ 914400 w 1155700"/>
              <a:gd name="connsiteY8" fmla="*/ 72260 h 116727"/>
              <a:gd name="connsiteX9" fmla="*/ 977900 w 1155700"/>
              <a:gd name="connsiteY9" fmla="*/ 78610 h 116727"/>
              <a:gd name="connsiteX10" fmla="*/ 1035050 w 1155700"/>
              <a:gd name="connsiteY10" fmla="*/ 97660 h 116727"/>
              <a:gd name="connsiteX11" fmla="*/ 1054100 w 1155700"/>
              <a:gd name="connsiteY11" fmla="*/ 104010 h 116727"/>
              <a:gd name="connsiteX12" fmla="*/ 1130300 w 1155700"/>
              <a:gd name="connsiteY12" fmla="*/ 110360 h 116727"/>
              <a:gd name="connsiteX13" fmla="*/ 1155700 w 1155700"/>
              <a:gd name="connsiteY13" fmla="*/ 116710 h 1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5700" h="116727">
                <a:moveTo>
                  <a:pt x="0" y="8760"/>
                </a:moveTo>
                <a:cubicBezTo>
                  <a:pt x="254090" y="-3944"/>
                  <a:pt x="157709" y="-1850"/>
                  <a:pt x="571500" y="8760"/>
                </a:cubicBezTo>
                <a:cubicBezTo>
                  <a:pt x="790984" y="14388"/>
                  <a:pt x="450926" y="13924"/>
                  <a:pt x="673100" y="27810"/>
                </a:cubicBezTo>
                <a:lnTo>
                  <a:pt x="774700" y="34160"/>
                </a:lnTo>
                <a:cubicBezTo>
                  <a:pt x="783167" y="36277"/>
                  <a:pt x="791581" y="38617"/>
                  <a:pt x="800100" y="40510"/>
                </a:cubicBezTo>
                <a:cubicBezTo>
                  <a:pt x="810636" y="42851"/>
                  <a:pt x="821437" y="44020"/>
                  <a:pt x="831850" y="46860"/>
                </a:cubicBezTo>
                <a:cubicBezTo>
                  <a:pt x="844765" y="50382"/>
                  <a:pt x="856963" y="56313"/>
                  <a:pt x="869950" y="59560"/>
                </a:cubicBezTo>
                <a:cubicBezTo>
                  <a:pt x="878417" y="61677"/>
                  <a:pt x="886959" y="63512"/>
                  <a:pt x="895350" y="65910"/>
                </a:cubicBezTo>
                <a:cubicBezTo>
                  <a:pt x="901786" y="67749"/>
                  <a:pt x="907784" y="71242"/>
                  <a:pt x="914400" y="72260"/>
                </a:cubicBezTo>
                <a:cubicBezTo>
                  <a:pt x="935425" y="75495"/>
                  <a:pt x="956733" y="76493"/>
                  <a:pt x="977900" y="78610"/>
                </a:cubicBezTo>
                <a:lnTo>
                  <a:pt x="1035050" y="97660"/>
                </a:lnTo>
                <a:cubicBezTo>
                  <a:pt x="1041400" y="99777"/>
                  <a:pt x="1047430" y="103454"/>
                  <a:pt x="1054100" y="104010"/>
                </a:cubicBezTo>
                <a:lnTo>
                  <a:pt x="1130300" y="110360"/>
                </a:lnTo>
                <a:cubicBezTo>
                  <a:pt x="1151358" y="117379"/>
                  <a:pt x="1142657" y="116710"/>
                  <a:pt x="1155700" y="116710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3" name="任意多边形: 形状 68">
            <a:extLst>
              <a:ext uri="{FF2B5EF4-FFF2-40B4-BE49-F238E27FC236}">
                <a16:creationId xmlns:a16="http://schemas.microsoft.com/office/drawing/2014/main" id="{759AB374-68B6-429F-9852-E01BC7EDE8BE}"/>
              </a:ext>
            </a:extLst>
          </p:cNvPr>
          <p:cNvSpPr/>
          <p:nvPr/>
        </p:nvSpPr>
        <p:spPr>
          <a:xfrm>
            <a:off x="19582784" y="21870306"/>
            <a:ext cx="242709" cy="1943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4" name="任意多边形: 形状 69">
            <a:extLst>
              <a:ext uri="{FF2B5EF4-FFF2-40B4-BE49-F238E27FC236}">
                <a16:creationId xmlns:a16="http://schemas.microsoft.com/office/drawing/2014/main" id="{247A2234-BCE7-491A-9E9F-E8EA1CCDF6E4}"/>
              </a:ext>
            </a:extLst>
          </p:cNvPr>
          <p:cNvSpPr/>
          <p:nvPr/>
        </p:nvSpPr>
        <p:spPr>
          <a:xfrm>
            <a:off x="19185706" y="21809916"/>
            <a:ext cx="397084" cy="60391"/>
          </a:xfrm>
          <a:custGeom>
            <a:avLst/>
            <a:gdLst>
              <a:gd name="connsiteX0" fmla="*/ 914400 w 914400"/>
              <a:gd name="connsiteY0" fmla="*/ 177800 h 177800"/>
              <a:gd name="connsiteX1" fmla="*/ 723900 w 914400"/>
              <a:gd name="connsiteY1" fmla="*/ 171450 h 177800"/>
              <a:gd name="connsiteX2" fmla="*/ 666750 w 914400"/>
              <a:gd name="connsiteY2" fmla="*/ 165100 h 177800"/>
              <a:gd name="connsiteX3" fmla="*/ 647700 w 914400"/>
              <a:gd name="connsiteY3" fmla="*/ 158750 h 177800"/>
              <a:gd name="connsiteX4" fmla="*/ 577850 w 914400"/>
              <a:gd name="connsiteY4" fmla="*/ 152400 h 177800"/>
              <a:gd name="connsiteX5" fmla="*/ 476250 w 914400"/>
              <a:gd name="connsiteY5" fmla="*/ 139700 h 177800"/>
              <a:gd name="connsiteX6" fmla="*/ 450850 w 914400"/>
              <a:gd name="connsiteY6" fmla="*/ 133350 h 177800"/>
              <a:gd name="connsiteX7" fmla="*/ 336550 w 914400"/>
              <a:gd name="connsiteY7" fmla="*/ 127000 h 177800"/>
              <a:gd name="connsiteX8" fmla="*/ 317500 w 914400"/>
              <a:gd name="connsiteY8" fmla="*/ 114300 h 177800"/>
              <a:gd name="connsiteX9" fmla="*/ 298450 w 914400"/>
              <a:gd name="connsiteY9" fmla="*/ 107950 h 177800"/>
              <a:gd name="connsiteX10" fmla="*/ 247650 w 914400"/>
              <a:gd name="connsiteY10" fmla="*/ 95250 h 177800"/>
              <a:gd name="connsiteX11" fmla="*/ 203200 w 914400"/>
              <a:gd name="connsiteY11" fmla="*/ 82550 h 177800"/>
              <a:gd name="connsiteX12" fmla="*/ 152400 w 914400"/>
              <a:gd name="connsiteY12" fmla="*/ 50800 h 177800"/>
              <a:gd name="connsiteX13" fmla="*/ 133350 w 914400"/>
              <a:gd name="connsiteY13" fmla="*/ 38100 h 177800"/>
              <a:gd name="connsiteX14" fmla="*/ 63500 w 914400"/>
              <a:gd name="connsiteY14" fmla="*/ 25400 h 177800"/>
              <a:gd name="connsiteX15" fmla="*/ 25400 w 914400"/>
              <a:gd name="connsiteY15" fmla="*/ 12700 h 177800"/>
              <a:gd name="connsiteX16" fmla="*/ 0 w 914400"/>
              <a:gd name="connsiteY16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" h="177800">
                <a:moveTo>
                  <a:pt x="914400" y="177800"/>
                </a:moveTo>
                <a:lnTo>
                  <a:pt x="723900" y="171450"/>
                </a:lnTo>
                <a:cubicBezTo>
                  <a:pt x="704758" y="170468"/>
                  <a:pt x="685656" y="168251"/>
                  <a:pt x="666750" y="165100"/>
                </a:cubicBezTo>
                <a:cubicBezTo>
                  <a:pt x="660148" y="164000"/>
                  <a:pt x="654326" y="159697"/>
                  <a:pt x="647700" y="158750"/>
                </a:cubicBezTo>
                <a:cubicBezTo>
                  <a:pt x="624556" y="155444"/>
                  <a:pt x="601133" y="154517"/>
                  <a:pt x="577850" y="152400"/>
                </a:cubicBezTo>
                <a:cubicBezTo>
                  <a:pt x="528532" y="135961"/>
                  <a:pt x="582320" y="152179"/>
                  <a:pt x="476250" y="139700"/>
                </a:cubicBezTo>
                <a:cubicBezTo>
                  <a:pt x="467583" y="138680"/>
                  <a:pt x="459541" y="134140"/>
                  <a:pt x="450850" y="133350"/>
                </a:cubicBezTo>
                <a:cubicBezTo>
                  <a:pt x="412848" y="129895"/>
                  <a:pt x="374650" y="129117"/>
                  <a:pt x="336550" y="127000"/>
                </a:cubicBezTo>
                <a:cubicBezTo>
                  <a:pt x="330200" y="122767"/>
                  <a:pt x="324326" y="117713"/>
                  <a:pt x="317500" y="114300"/>
                </a:cubicBezTo>
                <a:cubicBezTo>
                  <a:pt x="311513" y="111307"/>
                  <a:pt x="304908" y="109711"/>
                  <a:pt x="298450" y="107950"/>
                </a:cubicBezTo>
                <a:cubicBezTo>
                  <a:pt x="281611" y="103357"/>
                  <a:pt x="264209" y="100770"/>
                  <a:pt x="247650" y="95250"/>
                </a:cubicBezTo>
                <a:cubicBezTo>
                  <a:pt x="220321" y="86140"/>
                  <a:pt x="235094" y="90523"/>
                  <a:pt x="203200" y="82550"/>
                </a:cubicBezTo>
                <a:cubicBezTo>
                  <a:pt x="172735" y="36853"/>
                  <a:pt x="215876" y="93117"/>
                  <a:pt x="152400" y="50800"/>
                </a:cubicBezTo>
                <a:cubicBezTo>
                  <a:pt x="146050" y="46567"/>
                  <a:pt x="140176" y="41513"/>
                  <a:pt x="133350" y="38100"/>
                </a:cubicBezTo>
                <a:cubicBezTo>
                  <a:pt x="113773" y="28311"/>
                  <a:pt x="81012" y="27589"/>
                  <a:pt x="63500" y="25400"/>
                </a:cubicBezTo>
                <a:lnTo>
                  <a:pt x="25400" y="12700"/>
                </a:lnTo>
                <a:cubicBezTo>
                  <a:pt x="3510" y="5403"/>
                  <a:pt x="11083" y="11083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5" name="任意多边形: 形状 70">
            <a:extLst>
              <a:ext uri="{FF2B5EF4-FFF2-40B4-BE49-F238E27FC236}">
                <a16:creationId xmlns:a16="http://schemas.microsoft.com/office/drawing/2014/main" id="{60277189-A39C-46B4-B568-F30419FFD188}"/>
              </a:ext>
            </a:extLst>
          </p:cNvPr>
          <p:cNvSpPr/>
          <p:nvPr/>
        </p:nvSpPr>
        <p:spPr>
          <a:xfrm>
            <a:off x="19203506" y="21743493"/>
            <a:ext cx="380468" cy="131796"/>
          </a:xfrm>
          <a:custGeom>
            <a:avLst/>
            <a:gdLst>
              <a:gd name="connsiteX0" fmla="*/ 869950 w 869950"/>
              <a:gd name="connsiteY0" fmla="*/ 285750 h 285750"/>
              <a:gd name="connsiteX1" fmla="*/ 717550 w 869950"/>
              <a:gd name="connsiteY1" fmla="*/ 279400 h 285750"/>
              <a:gd name="connsiteX2" fmla="*/ 679450 w 869950"/>
              <a:gd name="connsiteY2" fmla="*/ 266700 h 285750"/>
              <a:gd name="connsiteX3" fmla="*/ 615950 w 869950"/>
              <a:gd name="connsiteY3" fmla="*/ 247650 h 285750"/>
              <a:gd name="connsiteX4" fmla="*/ 596900 w 869950"/>
              <a:gd name="connsiteY4" fmla="*/ 241300 h 285750"/>
              <a:gd name="connsiteX5" fmla="*/ 577850 w 869950"/>
              <a:gd name="connsiteY5" fmla="*/ 234950 h 285750"/>
              <a:gd name="connsiteX6" fmla="*/ 539750 w 869950"/>
              <a:gd name="connsiteY6" fmla="*/ 215900 h 285750"/>
              <a:gd name="connsiteX7" fmla="*/ 520700 w 869950"/>
              <a:gd name="connsiteY7" fmla="*/ 203200 h 285750"/>
              <a:gd name="connsiteX8" fmla="*/ 482600 w 869950"/>
              <a:gd name="connsiteY8" fmla="*/ 190500 h 285750"/>
              <a:gd name="connsiteX9" fmla="*/ 463550 w 869950"/>
              <a:gd name="connsiteY9" fmla="*/ 184150 h 285750"/>
              <a:gd name="connsiteX10" fmla="*/ 438150 w 869950"/>
              <a:gd name="connsiteY10" fmla="*/ 177800 h 285750"/>
              <a:gd name="connsiteX11" fmla="*/ 393700 w 869950"/>
              <a:gd name="connsiteY11" fmla="*/ 158750 h 285750"/>
              <a:gd name="connsiteX12" fmla="*/ 361950 w 869950"/>
              <a:gd name="connsiteY12" fmla="*/ 152400 h 285750"/>
              <a:gd name="connsiteX13" fmla="*/ 342900 w 869950"/>
              <a:gd name="connsiteY13" fmla="*/ 146050 h 285750"/>
              <a:gd name="connsiteX14" fmla="*/ 311150 w 869950"/>
              <a:gd name="connsiteY14" fmla="*/ 139700 h 285750"/>
              <a:gd name="connsiteX15" fmla="*/ 285750 w 869950"/>
              <a:gd name="connsiteY15" fmla="*/ 133350 h 285750"/>
              <a:gd name="connsiteX16" fmla="*/ 266700 w 869950"/>
              <a:gd name="connsiteY16" fmla="*/ 120650 h 285750"/>
              <a:gd name="connsiteX17" fmla="*/ 241300 w 869950"/>
              <a:gd name="connsiteY17" fmla="*/ 114300 h 285750"/>
              <a:gd name="connsiteX18" fmla="*/ 203200 w 869950"/>
              <a:gd name="connsiteY18" fmla="*/ 101600 h 285750"/>
              <a:gd name="connsiteX19" fmla="*/ 184150 w 869950"/>
              <a:gd name="connsiteY19" fmla="*/ 95250 h 285750"/>
              <a:gd name="connsiteX20" fmla="*/ 165100 w 869950"/>
              <a:gd name="connsiteY20" fmla="*/ 82550 h 285750"/>
              <a:gd name="connsiteX21" fmla="*/ 127000 w 869950"/>
              <a:gd name="connsiteY21" fmla="*/ 69850 h 285750"/>
              <a:gd name="connsiteX22" fmla="*/ 107950 w 869950"/>
              <a:gd name="connsiteY22" fmla="*/ 57150 h 285750"/>
              <a:gd name="connsiteX23" fmla="*/ 69850 w 869950"/>
              <a:gd name="connsiteY23" fmla="*/ 44450 h 285750"/>
              <a:gd name="connsiteX24" fmla="*/ 50800 w 869950"/>
              <a:gd name="connsiteY24" fmla="*/ 31750 h 285750"/>
              <a:gd name="connsiteX25" fmla="*/ 31750 w 869950"/>
              <a:gd name="connsiteY25" fmla="*/ 25400 h 285750"/>
              <a:gd name="connsiteX26" fmla="*/ 0 w 869950"/>
              <a:gd name="connsiteY2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69950" h="285750">
                <a:moveTo>
                  <a:pt x="869950" y="285750"/>
                </a:moveTo>
                <a:cubicBezTo>
                  <a:pt x="819150" y="283633"/>
                  <a:pt x="768142" y="284459"/>
                  <a:pt x="717550" y="279400"/>
                </a:cubicBezTo>
                <a:cubicBezTo>
                  <a:pt x="704229" y="278068"/>
                  <a:pt x="692437" y="269947"/>
                  <a:pt x="679450" y="266700"/>
                </a:cubicBezTo>
                <a:cubicBezTo>
                  <a:pt x="641063" y="257103"/>
                  <a:pt x="662329" y="263110"/>
                  <a:pt x="615950" y="247650"/>
                </a:cubicBezTo>
                <a:lnTo>
                  <a:pt x="596900" y="241300"/>
                </a:lnTo>
                <a:cubicBezTo>
                  <a:pt x="590550" y="239183"/>
                  <a:pt x="583419" y="238663"/>
                  <a:pt x="577850" y="234950"/>
                </a:cubicBezTo>
                <a:cubicBezTo>
                  <a:pt x="523255" y="198554"/>
                  <a:pt x="592330" y="242190"/>
                  <a:pt x="539750" y="215900"/>
                </a:cubicBezTo>
                <a:cubicBezTo>
                  <a:pt x="532924" y="212487"/>
                  <a:pt x="527674" y="206300"/>
                  <a:pt x="520700" y="203200"/>
                </a:cubicBezTo>
                <a:cubicBezTo>
                  <a:pt x="508467" y="197763"/>
                  <a:pt x="495300" y="194733"/>
                  <a:pt x="482600" y="190500"/>
                </a:cubicBezTo>
                <a:cubicBezTo>
                  <a:pt x="476250" y="188383"/>
                  <a:pt x="470044" y="185773"/>
                  <a:pt x="463550" y="184150"/>
                </a:cubicBezTo>
                <a:cubicBezTo>
                  <a:pt x="455083" y="182033"/>
                  <a:pt x="446322" y="180864"/>
                  <a:pt x="438150" y="177800"/>
                </a:cubicBezTo>
                <a:cubicBezTo>
                  <a:pt x="401804" y="164170"/>
                  <a:pt x="425237" y="166634"/>
                  <a:pt x="393700" y="158750"/>
                </a:cubicBezTo>
                <a:cubicBezTo>
                  <a:pt x="383229" y="156132"/>
                  <a:pt x="372421" y="155018"/>
                  <a:pt x="361950" y="152400"/>
                </a:cubicBezTo>
                <a:cubicBezTo>
                  <a:pt x="355456" y="150777"/>
                  <a:pt x="349394" y="147673"/>
                  <a:pt x="342900" y="146050"/>
                </a:cubicBezTo>
                <a:cubicBezTo>
                  <a:pt x="332429" y="143432"/>
                  <a:pt x="321686" y="142041"/>
                  <a:pt x="311150" y="139700"/>
                </a:cubicBezTo>
                <a:cubicBezTo>
                  <a:pt x="302631" y="137807"/>
                  <a:pt x="294217" y="135467"/>
                  <a:pt x="285750" y="133350"/>
                </a:cubicBezTo>
                <a:cubicBezTo>
                  <a:pt x="279400" y="129117"/>
                  <a:pt x="273715" y="123656"/>
                  <a:pt x="266700" y="120650"/>
                </a:cubicBezTo>
                <a:cubicBezTo>
                  <a:pt x="258678" y="117212"/>
                  <a:pt x="249659" y="116808"/>
                  <a:pt x="241300" y="114300"/>
                </a:cubicBezTo>
                <a:cubicBezTo>
                  <a:pt x="228478" y="110453"/>
                  <a:pt x="215900" y="105833"/>
                  <a:pt x="203200" y="101600"/>
                </a:cubicBezTo>
                <a:cubicBezTo>
                  <a:pt x="196850" y="99483"/>
                  <a:pt x="189719" y="98963"/>
                  <a:pt x="184150" y="95250"/>
                </a:cubicBezTo>
                <a:cubicBezTo>
                  <a:pt x="177800" y="91017"/>
                  <a:pt x="172074" y="85650"/>
                  <a:pt x="165100" y="82550"/>
                </a:cubicBezTo>
                <a:cubicBezTo>
                  <a:pt x="152867" y="77113"/>
                  <a:pt x="138139" y="77276"/>
                  <a:pt x="127000" y="69850"/>
                </a:cubicBezTo>
                <a:cubicBezTo>
                  <a:pt x="120650" y="65617"/>
                  <a:pt x="114924" y="60250"/>
                  <a:pt x="107950" y="57150"/>
                </a:cubicBezTo>
                <a:cubicBezTo>
                  <a:pt x="95717" y="51713"/>
                  <a:pt x="80989" y="51876"/>
                  <a:pt x="69850" y="44450"/>
                </a:cubicBezTo>
                <a:cubicBezTo>
                  <a:pt x="63500" y="40217"/>
                  <a:pt x="57626" y="35163"/>
                  <a:pt x="50800" y="31750"/>
                </a:cubicBezTo>
                <a:cubicBezTo>
                  <a:pt x="44813" y="28757"/>
                  <a:pt x="37737" y="28393"/>
                  <a:pt x="31750" y="25400"/>
                </a:cubicBezTo>
                <a:cubicBezTo>
                  <a:pt x="15729" y="17390"/>
                  <a:pt x="11813" y="11813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1364AF8A-A815-453F-9940-D092426786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926" y="21442311"/>
            <a:ext cx="958661" cy="555015"/>
          </a:xfrm>
          <a:prstGeom prst="rect">
            <a:avLst/>
          </a:prstGeom>
        </p:spPr>
      </p:pic>
      <p:sp>
        <p:nvSpPr>
          <p:cNvPr id="97" name="任意多边形: 形状 74">
            <a:extLst>
              <a:ext uri="{FF2B5EF4-FFF2-40B4-BE49-F238E27FC236}">
                <a16:creationId xmlns:a16="http://schemas.microsoft.com/office/drawing/2014/main" id="{3F153062-307E-453A-B92B-AD6B1D5A90F0}"/>
              </a:ext>
            </a:extLst>
          </p:cNvPr>
          <p:cNvSpPr/>
          <p:nvPr/>
        </p:nvSpPr>
        <p:spPr>
          <a:xfrm flipV="1">
            <a:off x="19888454" y="21897423"/>
            <a:ext cx="252683" cy="20581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8" name="任意多边形: 形状 76">
            <a:extLst>
              <a:ext uri="{FF2B5EF4-FFF2-40B4-BE49-F238E27FC236}">
                <a16:creationId xmlns:a16="http://schemas.microsoft.com/office/drawing/2014/main" id="{13DEB82C-1FBC-4744-8EED-3E4BC30D8C46}"/>
              </a:ext>
            </a:extLst>
          </p:cNvPr>
          <p:cNvSpPr/>
          <p:nvPr/>
        </p:nvSpPr>
        <p:spPr>
          <a:xfrm>
            <a:off x="20143772" y="21901313"/>
            <a:ext cx="399416" cy="48949"/>
          </a:xfrm>
          <a:custGeom>
            <a:avLst/>
            <a:gdLst>
              <a:gd name="connsiteX0" fmla="*/ 0 w 1079500"/>
              <a:gd name="connsiteY0" fmla="*/ 0 h 122042"/>
              <a:gd name="connsiteX1" fmla="*/ 495300 w 1079500"/>
              <a:gd name="connsiteY1" fmla="*/ 6350 h 122042"/>
              <a:gd name="connsiteX2" fmla="*/ 520700 w 1079500"/>
              <a:gd name="connsiteY2" fmla="*/ 19050 h 122042"/>
              <a:gd name="connsiteX3" fmla="*/ 590550 w 1079500"/>
              <a:gd name="connsiteY3" fmla="*/ 31750 h 122042"/>
              <a:gd name="connsiteX4" fmla="*/ 635000 w 1079500"/>
              <a:gd name="connsiteY4" fmla="*/ 44450 h 122042"/>
              <a:gd name="connsiteX5" fmla="*/ 692150 w 1079500"/>
              <a:gd name="connsiteY5" fmla="*/ 50800 h 122042"/>
              <a:gd name="connsiteX6" fmla="*/ 755650 w 1079500"/>
              <a:gd name="connsiteY6" fmla="*/ 63500 h 122042"/>
              <a:gd name="connsiteX7" fmla="*/ 857250 w 1079500"/>
              <a:gd name="connsiteY7" fmla="*/ 76200 h 122042"/>
              <a:gd name="connsiteX8" fmla="*/ 876300 w 1079500"/>
              <a:gd name="connsiteY8" fmla="*/ 82550 h 122042"/>
              <a:gd name="connsiteX9" fmla="*/ 984250 w 1079500"/>
              <a:gd name="connsiteY9" fmla="*/ 101600 h 122042"/>
              <a:gd name="connsiteX10" fmla="*/ 1003300 w 1079500"/>
              <a:gd name="connsiteY10" fmla="*/ 107950 h 122042"/>
              <a:gd name="connsiteX11" fmla="*/ 1022350 w 1079500"/>
              <a:gd name="connsiteY11" fmla="*/ 120650 h 122042"/>
              <a:gd name="connsiteX12" fmla="*/ 1079500 w 1079500"/>
              <a:gd name="connsiteY12" fmla="*/ 120650 h 1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9500" h="122042">
                <a:moveTo>
                  <a:pt x="0" y="0"/>
                </a:moveTo>
                <a:cubicBezTo>
                  <a:pt x="165100" y="2117"/>
                  <a:pt x="330297" y="313"/>
                  <a:pt x="495300" y="6350"/>
                </a:cubicBezTo>
                <a:cubicBezTo>
                  <a:pt x="504760" y="6696"/>
                  <a:pt x="511999" y="15321"/>
                  <a:pt x="520700" y="19050"/>
                </a:cubicBezTo>
                <a:cubicBezTo>
                  <a:pt x="544884" y="29415"/>
                  <a:pt x="561294" y="28093"/>
                  <a:pt x="590550" y="31750"/>
                </a:cubicBezTo>
                <a:cubicBezTo>
                  <a:pt x="604775" y="36492"/>
                  <a:pt x="620192" y="42172"/>
                  <a:pt x="635000" y="44450"/>
                </a:cubicBezTo>
                <a:cubicBezTo>
                  <a:pt x="653944" y="47365"/>
                  <a:pt x="673100" y="48683"/>
                  <a:pt x="692150" y="50800"/>
                </a:cubicBezTo>
                <a:cubicBezTo>
                  <a:pt x="721598" y="58162"/>
                  <a:pt x="721397" y="58829"/>
                  <a:pt x="755650" y="63500"/>
                </a:cubicBezTo>
                <a:cubicBezTo>
                  <a:pt x="789467" y="68111"/>
                  <a:pt x="857250" y="76200"/>
                  <a:pt x="857250" y="76200"/>
                </a:cubicBezTo>
                <a:cubicBezTo>
                  <a:pt x="863600" y="78317"/>
                  <a:pt x="869778" y="81045"/>
                  <a:pt x="876300" y="82550"/>
                </a:cubicBezTo>
                <a:cubicBezTo>
                  <a:pt x="927115" y="94276"/>
                  <a:pt x="937403" y="94908"/>
                  <a:pt x="984250" y="101600"/>
                </a:cubicBezTo>
                <a:cubicBezTo>
                  <a:pt x="990600" y="103717"/>
                  <a:pt x="997313" y="104957"/>
                  <a:pt x="1003300" y="107950"/>
                </a:cubicBezTo>
                <a:cubicBezTo>
                  <a:pt x="1010126" y="111363"/>
                  <a:pt x="1014822" y="119395"/>
                  <a:pt x="1022350" y="120650"/>
                </a:cubicBezTo>
                <a:cubicBezTo>
                  <a:pt x="1041141" y="123782"/>
                  <a:pt x="1060450" y="120650"/>
                  <a:pt x="1079500" y="1206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9" name="任意多边形: 形状 78">
            <a:extLst>
              <a:ext uri="{FF2B5EF4-FFF2-40B4-BE49-F238E27FC236}">
                <a16:creationId xmlns:a16="http://schemas.microsoft.com/office/drawing/2014/main" id="{C03FA128-60F5-4AA5-B99A-D9B6D7B43567}"/>
              </a:ext>
            </a:extLst>
          </p:cNvPr>
          <p:cNvSpPr/>
          <p:nvPr/>
        </p:nvSpPr>
        <p:spPr>
          <a:xfrm>
            <a:off x="20143776" y="21896020"/>
            <a:ext cx="397084" cy="88837"/>
          </a:xfrm>
          <a:custGeom>
            <a:avLst/>
            <a:gdLst>
              <a:gd name="connsiteX0" fmla="*/ 0 w 1155700"/>
              <a:gd name="connsiteY0" fmla="*/ 8760 h 116727"/>
              <a:gd name="connsiteX1" fmla="*/ 571500 w 1155700"/>
              <a:gd name="connsiteY1" fmla="*/ 8760 h 116727"/>
              <a:gd name="connsiteX2" fmla="*/ 673100 w 1155700"/>
              <a:gd name="connsiteY2" fmla="*/ 27810 h 116727"/>
              <a:gd name="connsiteX3" fmla="*/ 774700 w 1155700"/>
              <a:gd name="connsiteY3" fmla="*/ 34160 h 116727"/>
              <a:gd name="connsiteX4" fmla="*/ 800100 w 1155700"/>
              <a:gd name="connsiteY4" fmla="*/ 40510 h 116727"/>
              <a:gd name="connsiteX5" fmla="*/ 831850 w 1155700"/>
              <a:gd name="connsiteY5" fmla="*/ 46860 h 116727"/>
              <a:gd name="connsiteX6" fmla="*/ 869950 w 1155700"/>
              <a:gd name="connsiteY6" fmla="*/ 59560 h 116727"/>
              <a:gd name="connsiteX7" fmla="*/ 895350 w 1155700"/>
              <a:gd name="connsiteY7" fmla="*/ 65910 h 116727"/>
              <a:gd name="connsiteX8" fmla="*/ 914400 w 1155700"/>
              <a:gd name="connsiteY8" fmla="*/ 72260 h 116727"/>
              <a:gd name="connsiteX9" fmla="*/ 977900 w 1155700"/>
              <a:gd name="connsiteY9" fmla="*/ 78610 h 116727"/>
              <a:gd name="connsiteX10" fmla="*/ 1035050 w 1155700"/>
              <a:gd name="connsiteY10" fmla="*/ 97660 h 116727"/>
              <a:gd name="connsiteX11" fmla="*/ 1054100 w 1155700"/>
              <a:gd name="connsiteY11" fmla="*/ 104010 h 116727"/>
              <a:gd name="connsiteX12" fmla="*/ 1130300 w 1155700"/>
              <a:gd name="connsiteY12" fmla="*/ 110360 h 116727"/>
              <a:gd name="connsiteX13" fmla="*/ 1155700 w 1155700"/>
              <a:gd name="connsiteY13" fmla="*/ 116710 h 1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5700" h="116727">
                <a:moveTo>
                  <a:pt x="0" y="8760"/>
                </a:moveTo>
                <a:cubicBezTo>
                  <a:pt x="254090" y="-3944"/>
                  <a:pt x="157709" y="-1850"/>
                  <a:pt x="571500" y="8760"/>
                </a:cubicBezTo>
                <a:cubicBezTo>
                  <a:pt x="790984" y="14388"/>
                  <a:pt x="450926" y="13924"/>
                  <a:pt x="673100" y="27810"/>
                </a:cubicBezTo>
                <a:lnTo>
                  <a:pt x="774700" y="34160"/>
                </a:lnTo>
                <a:cubicBezTo>
                  <a:pt x="783167" y="36277"/>
                  <a:pt x="791581" y="38617"/>
                  <a:pt x="800100" y="40510"/>
                </a:cubicBezTo>
                <a:cubicBezTo>
                  <a:pt x="810636" y="42851"/>
                  <a:pt x="821437" y="44020"/>
                  <a:pt x="831850" y="46860"/>
                </a:cubicBezTo>
                <a:cubicBezTo>
                  <a:pt x="844765" y="50382"/>
                  <a:pt x="856963" y="56313"/>
                  <a:pt x="869950" y="59560"/>
                </a:cubicBezTo>
                <a:cubicBezTo>
                  <a:pt x="878417" y="61677"/>
                  <a:pt x="886959" y="63512"/>
                  <a:pt x="895350" y="65910"/>
                </a:cubicBezTo>
                <a:cubicBezTo>
                  <a:pt x="901786" y="67749"/>
                  <a:pt x="907784" y="71242"/>
                  <a:pt x="914400" y="72260"/>
                </a:cubicBezTo>
                <a:cubicBezTo>
                  <a:pt x="935425" y="75495"/>
                  <a:pt x="956733" y="76493"/>
                  <a:pt x="977900" y="78610"/>
                </a:cubicBezTo>
                <a:lnTo>
                  <a:pt x="1035050" y="97660"/>
                </a:lnTo>
                <a:cubicBezTo>
                  <a:pt x="1041400" y="99777"/>
                  <a:pt x="1047430" y="103454"/>
                  <a:pt x="1054100" y="104010"/>
                </a:cubicBezTo>
                <a:lnTo>
                  <a:pt x="1130300" y="110360"/>
                </a:lnTo>
                <a:cubicBezTo>
                  <a:pt x="1151358" y="117379"/>
                  <a:pt x="1142657" y="116710"/>
                  <a:pt x="1155700" y="116710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0" name="任意多边形: 形状 80">
            <a:extLst>
              <a:ext uri="{FF2B5EF4-FFF2-40B4-BE49-F238E27FC236}">
                <a16:creationId xmlns:a16="http://schemas.microsoft.com/office/drawing/2014/main" id="{B0BA965C-CC11-46CF-ADE3-6E5153149C27}"/>
              </a:ext>
            </a:extLst>
          </p:cNvPr>
          <p:cNvSpPr/>
          <p:nvPr/>
        </p:nvSpPr>
        <p:spPr>
          <a:xfrm>
            <a:off x="20585352" y="21869636"/>
            <a:ext cx="242709" cy="1943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1" name="任意多边形: 形状 82">
            <a:extLst>
              <a:ext uri="{FF2B5EF4-FFF2-40B4-BE49-F238E27FC236}">
                <a16:creationId xmlns:a16="http://schemas.microsoft.com/office/drawing/2014/main" id="{785BF511-E198-478D-9006-DE2F55551E40}"/>
              </a:ext>
            </a:extLst>
          </p:cNvPr>
          <p:cNvSpPr/>
          <p:nvPr/>
        </p:nvSpPr>
        <p:spPr>
          <a:xfrm>
            <a:off x="20188275" y="21809250"/>
            <a:ext cx="397084" cy="60391"/>
          </a:xfrm>
          <a:custGeom>
            <a:avLst/>
            <a:gdLst>
              <a:gd name="connsiteX0" fmla="*/ 914400 w 914400"/>
              <a:gd name="connsiteY0" fmla="*/ 177800 h 177800"/>
              <a:gd name="connsiteX1" fmla="*/ 723900 w 914400"/>
              <a:gd name="connsiteY1" fmla="*/ 171450 h 177800"/>
              <a:gd name="connsiteX2" fmla="*/ 666750 w 914400"/>
              <a:gd name="connsiteY2" fmla="*/ 165100 h 177800"/>
              <a:gd name="connsiteX3" fmla="*/ 647700 w 914400"/>
              <a:gd name="connsiteY3" fmla="*/ 158750 h 177800"/>
              <a:gd name="connsiteX4" fmla="*/ 577850 w 914400"/>
              <a:gd name="connsiteY4" fmla="*/ 152400 h 177800"/>
              <a:gd name="connsiteX5" fmla="*/ 476250 w 914400"/>
              <a:gd name="connsiteY5" fmla="*/ 139700 h 177800"/>
              <a:gd name="connsiteX6" fmla="*/ 450850 w 914400"/>
              <a:gd name="connsiteY6" fmla="*/ 133350 h 177800"/>
              <a:gd name="connsiteX7" fmla="*/ 336550 w 914400"/>
              <a:gd name="connsiteY7" fmla="*/ 127000 h 177800"/>
              <a:gd name="connsiteX8" fmla="*/ 317500 w 914400"/>
              <a:gd name="connsiteY8" fmla="*/ 114300 h 177800"/>
              <a:gd name="connsiteX9" fmla="*/ 298450 w 914400"/>
              <a:gd name="connsiteY9" fmla="*/ 107950 h 177800"/>
              <a:gd name="connsiteX10" fmla="*/ 247650 w 914400"/>
              <a:gd name="connsiteY10" fmla="*/ 95250 h 177800"/>
              <a:gd name="connsiteX11" fmla="*/ 203200 w 914400"/>
              <a:gd name="connsiteY11" fmla="*/ 82550 h 177800"/>
              <a:gd name="connsiteX12" fmla="*/ 152400 w 914400"/>
              <a:gd name="connsiteY12" fmla="*/ 50800 h 177800"/>
              <a:gd name="connsiteX13" fmla="*/ 133350 w 914400"/>
              <a:gd name="connsiteY13" fmla="*/ 38100 h 177800"/>
              <a:gd name="connsiteX14" fmla="*/ 63500 w 914400"/>
              <a:gd name="connsiteY14" fmla="*/ 25400 h 177800"/>
              <a:gd name="connsiteX15" fmla="*/ 25400 w 914400"/>
              <a:gd name="connsiteY15" fmla="*/ 12700 h 177800"/>
              <a:gd name="connsiteX16" fmla="*/ 0 w 914400"/>
              <a:gd name="connsiteY16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" h="177800">
                <a:moveTo>
                  <a:pt x="914400" y="177800"/>
                </a:moveTo>
                <a:lnTo>
                  <a:pt x="723900" y="171450"/>
                </a:lnTo>
                <a:cubicBezTo>
                  <a:pt x="704758" y="170468"/>
                  <a:pt x="685656" y="168251"/>
                  <a:pt x="666750" y="165100"/>
                </a:cubicBezTo>
                <a:cubicBezTo>
                  <a:pt x="660148" y="164000"/>
                  <a:pt x="654326" y="159697"/>
                  <a:pt x="647700" y="158750"/>
                </a:cubicBezTo>
                <a:cubicBezTo>
                  <a:pt x="624556" y="155444"/>
                  <a:pt x="601133" y="154517"/>
                  <a:pt x="577850" y="152400"/>
                </a:cubicBezTo>
                <a:cubicBezTo>
                  <a:pt x="528532" y="135961"/>
                  <a:pt x="582320" y="152179"/>
                  <a:pt x="476250" y="139700"/>
                </a:cubicBezTo>
                <a:cubicBezTo>
                  <a:pt x="467583" y="138680"/>
                  <a:pt x="459541" y="134140"/>
                  <a:pt x="450850" y="133350"/>
                </a:cubicBezTo>
                <a:cubicBezTo>
                  <a:pt x="412848" y="129895"/>
                  <a:pt x="374650" y="129117"/>
                  <a:pt x="336550" y="127000"/>
                </a:cubicBezTo>
                <a:cubicBezTo>
                  <a:pt x="330200" y="122767"/>
                  <a:pt x="324326" y="117713"/>
                  <a:pt x="317500" y="114300"/>
                </a:cubicBezTo>
                <a:cubicBezTo>
                  <a:pt x="311513" y="111307"/>
                  <a:pt x="304908" y="109711"/>
                  <a:pt x="298450" y="107950"/>
                </a:cubicBezTo>
                <a:cubicBezTo>
                  <a:pt x="281611" y="103357"/>
                  <a:pt x="264209" y="100770"/>
                  <a:pt x="247650" y="95250"/>
                </a:cubicBezTo>
                <a:cubicBezTo>
                  <a:pt x="220321" y="86140"/>
                  <a:pt x="235094" y="90523"/>
                  <a:pt x="203200" y="82550"/>
                </a:cubicBezTo>
                <a:cubicBezTo>
                  <a:pt x="172735" y="36853"/>
                  <a:pt x="215876" y="93117"/>
                  <a:pt x="152400" y="50800"/>
                </a:cubicBezTo>
                <a:cubicBezTo>
                  <a:pt x="146050" y="46567"/>
                  <a:pt x="140176" y="41513"/>
                  <a:pt x="133350" y="38100"/>
                </a:cubicBezTo>
                <a:cubicBezTo>
                  <a:pt x="113773" y="28311"/>
                  <a:pt x="81012" y="27589"/>
                  <a:pt x="63500" y="25400"/>
                </a:cubicBezTo>
                <a:lnTo>
                  <a:pt x="25400" y="12700"/>
                </a:lnTo>
                <a:cubicBezTo>
                  <a:pt x="3510" y="5403"/>
                  <a:pt x="11083" y="11083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2" name="任意多边形: 形状 84">
            <a:extLst>
              <a:ext uri="{FF2B5EF4-FFF2-40B4-BE49-F238E27FC236}">
                <a16:creationId xmlns:a16="http://schemas.microsoft.com/office/drawing/2014/main" id="{C1FE6B8B-0353-4644-B49A-563F2C0D8D75}"/>
              </a:ext>
            </a:extLst>
          </p:cNvPr>
          <p:cNvSpPr/>
          <p:nvPr/>
        </p:nvSpPr>
        <p:spPr>
          <a:xfrm>
            <a:off x="20204781" y="21774549"/>
            <a:ext cx="381760" cy="100065"/>
          </a:xfrm>
          <a:custGeom>
            <a:avLst/>
            <a:gdLst>
              <a:gd name="connsiteX0" fmla="*/ 869950 w 869950"/>
              <a:gd name="connsiteY0" fmla="*/ 285750 h 285750"/>
              <a:gd name="connsiteX1" fmla="*/ 717550 w 869950"/>
              <a:gd name="connsiteY1" fmla="*/ 279400 h 285750"/>
              <a:gd name="connsiteX2" fmla="*/ 679450 w 869950"/>
              <a:gd name="connsiteY2" fmla="*/ 266700 h 285750"/>
              <a:gd name="connsiteX3" fmla="*/ 615950 w 869950"/>
              <a:gd name="connsiteY3" fmla="*/ 247650 h 285750"/>
              <a:gd name="connsiteX4" fmla="*/ 596900 w 869950"/>
              <a:gd name="connsiteY4" fmla="*/ 241300 h 285750"/>
              <a:gd name="connsiteX5" fmla="*/ 577850 w 869950"/>
              <a:gd name="connsiteY5" fmla="*/ 234950 h 285750"/>
              <a:gd name="connsiteX6" fmla="*/ 539750 w 869950"/>
              <a:gd name="connsiteY6" fmla="*/ 215900 h 285750"/>
              <a:gd name="connsiteX7" fmla="*/ 520700 w 869950"/>
              <a:gd name="connsiteY7" fmla="*/ 203200 h 285750"/>
              <a:gd name="connsiteX8" fmla="*/ 482600 w 869950"/>
              <a:gd name="connsiteY8" fmla="*/ 190500 h 285750"/>
              <a:gd name="connsiteX9" fmla="*/ 463550 w 869950"/>
              <a:gd name="connsiteY9" fmla="*/ 184150 h 285750"/>
              <a:gd name="connsiteX10" fmla="*/ 438150 w 869950"/>
              <a:gd name="connsiteY10" fmla="*/ 177800 h 285750"/>
              <a:gd name="connsiteX11" fmla="*/ 393700 w 869950"/>
              <a:gd name="connsiteY11" fmla="*/ 158750 h 285750"/>
              <a:gd name="connsiteX12" fmla="*/ 361950 w 869950"/>
              <a:gd name="connsiteY12" fmla="*/ 152400 h 285750"/>
              <a:gd name="connsiteX13" fmla="*/ 342900 w 869950"/>
              <a:gd name="connsiteY13" fmla="*/ 146050 h 285750"/>
              <a:gd name="connsiteX14" fmla="*/ 311150 w 869950"/>
              <a:gd name="connsiteY14" fmla="*/ 139700 h 285750"/>
              <a:gd name="connsiteX15" fmla="*/ 285750 w 869950"/>
              <a:gd name="connsiteY15" fmla="*/ 133350 h 285750"/>
              <a:gd name="connsiteX16" fmla="*/ 266700 w 869950"/>
              <a:gd name="connsiteY16" fmla="*/ 120650 h 285750"/>
              <a:gd name="connsiteX17" fmla="*/ 241300 w 869950"/>
              <a:gd name="connsiteY17" fmla="*/ 114300 h 285750"/>
              <a:gd name="connsiteX18" fmla="*/ 203200 w 869950"/>
              <a:gd name="connsiteY18" fmla="*/ 101600 h 285750"/>
              <a:gd name="connsiteX19" fmla="*/ 184150 w 869950"/>
              <a:gd name="connsiteY19" fmla="*/ 95250 h 285750"/>
              <a:gd name="connsiteX20" fmla="*/ 165100 w 869950"/>
              <a:gd name="connsiteY20" fmla="*/ 82550 h 285750"/>
              <a:gd name="connsiteX21" fmla="*/ 127000 w 869950"/>
              <a:gd name="connsiteY21" fmla="*/ 69850 h 285750"/>
              <a:gd name="connsiteX22" fmla="*/ 107950 w 869950"/>
              <a:gd name="connsiteY22" fmla="*/ 57150 h 285750"/>
              <a:gd name="connsiteX23" fmla="*/ 69850 w 869950"/>
              <a:gd name="connsiteY23" fmla="*/ 44450 h 285750"/>
              <a:gd name="connsiteX24" fmla="*/ 50800 w 869950"/>
              <a:gd name="connsiteY24" fmla="*/ 31750 h 285750"/>
              <a:gd name="connsiteX25" fmla="*/ 31750 w 869950"/>
              <a:gd name="connsiteY25" fmla="*/ 25400 h 285750"/>
              <a:gd name="connsiteX26" fmla="*/ 0 w 869950"/>
              <a:gd name="connsiteY2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69950" h="285750">
                <a:moveTo>
                  <a:pt x="869950" y="285750"/>
                </a:moveTo>
                <a:cubicBezTo>
                  <a:pt x="819150" y="283633"/>
                  <a:pt x="768142" y="284459"/>
                  <a:pt x="717550" y="279400"/>
                </a:cubicBezTo>
                <a:cubicBezTo>
                  <a:pt x="704229" y="278068"/>
                  <a:pt x="692437" y="269947"/>
                  <a:pt x="679450" y="266700"/>
                </a:cubicBezTo>
                <a:cubicBezTo>
                  <a:pt x="641063" y="257103"/>
                  <a:pt x="662329" y="263110"/>
                  <a:pt x="615950" y="247650"/>
                </a:cubicBezTo>
                <a:lnTo>
                  <a:pt x="596900" y="241300"/>
                </a:lnTo>
                <a:cubicBezTo>
                  <a:pt x="590550" y="239183"/>
                  <a:pt x="583419" y="238663"/>
                  <a:pt x="577850" y="234950"/>
                </a:cubicBezTo>
                <a:cubicBezTo>
                  <a:pt x="523255" y="198554"/>
                  <a:pt x="592330" y="242190"/>
                  <a:pt x="539750" y="215900"/>
                </a:cubicBezTo>
                <a:cubicBezTo>
                  <a:pt x="532924" y="212487"/>
                  <a:pt x="527674" y="206300"/>
                  <a:pt x="520700" y="203200"/>
                </a:cubicBezTo>
                <a:cubicBezTo>
                  <a:pt x="508467" y="197763"/>
                  <a:pt x="495300" y="194733"/>
                  <a:pt x="482600" y="190500"/>
                </a:cubicBezTo>
                <a:cubicBezTo>
                  <a:pt x="476250" y="188383"/>
                  <a:pt x="470044" y="185773"/>
                  <a:pt x="463550" y="184150"/>
                </a:cubicBezTo>
                <a:cubicBezTo>
                  <a:pt x="455083" y="182033"/>
                  <a:pt x="446322" y="180864"/>
                  <a:pt x="438150" y="177800"/>
                </a:cubicBezTo>
                <a:cubicBezTo>
                  <a:pt x="401804" y="164170"/>
                  <a:pt x="425237" y="166634"/>
                  <a:pt x="393700" y="158750"/>
                </a:cubicBezTo>
                <a:cubicBezTo>
                  <a:pt x="383229" y="156132"/>
                  <a:pt x="372421" y="155018"/>
                  <a:pt x="361950" y="152400"/>
                </a:cubicBezTo>
                <a:cubicBezTo>
                  <a:pt x="355456" y="150777"/>
                  <a:pt x="349394" y="147673"/>
                  <a:pt x="342900" y="146050"/>
                </a:cubicBezTo>
                <a:cubicBezTo>
                  <a:pt x="332429" y="143432"/>
                  <a:pt x="321686" y="142041"/>
                  <a:pt x="311150" y="139700"/>
                </a:cubicBezTo>
                <a:cubicBezTo>
                  <a:pt x="302631" y="137807"/>
                  <a:pt x="294217" y="135467"/>
                  <a:pt x="285750" y="133350"/>
                </a:cubicBezTo>
                <a:cubicBezTo>
                  <a:pt x="279400" y="129117"/>
                  <a:pt x="273715" y="123656"/>
                  <a:pt x="266700" y="120650"/>
                </a:cubicBezTo>
                <a:cubicBezTo>
                  <a:pt x="258678" y="117212"/>
                  <a:pt x="249659" y="116808"/>
                  <a:pt x="241300" y="114300"/>
                </a:cubicBezTo>
                <a:cubicBezTo>
                  <a:pt x="228478" y="110453"/>
                  <a:pt x="215900" y="105833"/>
                  <a:pt x="203200" y="101600"/>
                </a:cubicBezTo>
                <a:cubicBezTo>
                  <a:pt x="196850" y="99483"/>
                  <a:pt x="189719" y="98963"/>
                  <a:pt x="184150" y="95250"/>
                </a:cubicBezTo>
                <a:cubicBezTo>
                  <a:pt x="177800" y="91017"/>
                  <a:pt x="172074" y="85650"/>
                  <a:pt x="165100" y="82550"/>
                </a:cubicBezTo>
                <a:cubicBezTo>
                  <a:pt x="152867" y="77113"/>
                  <a:pt x="138139" y="77276"/>
                  <a:pt x="127000" y="69850"/>
                </a:cubicBezTo>
                <a:cubicBezTo>
                  <a:pt x="120650" y="65617"/>
                  <a:pt x="114924" y="60250"/>
                  <a:pt x="107950" y="57150"/>
                </a:cubicBezTo>
                <a:cubicBezTo>
                  <a:pt x="95717" y="51713"/>
                  <a:pt x="80989" y="51876"/>
                  <a:pt x="69850" y="44450"/>
                </a:cubicBezTo>
                <a:cubicBezTo>
                  <a:pt x="63500" y="40217"/>
                  <a:pt x="57626" y="35163"/>
                  <a:pt x="50800" y="31750"/>
                </a:cubicBezTo>
                <a:cubicBezTo>
                  <a:pt x="44813" y="28757"/>
                  <a:pt x="37737" y="28393"/>
                  <a:pt x="31750" y="25400"/>
                </a:cubicBezTo>
                <a:cubicBezTo>
                  <a:pt x="15729" y="17390"/>
                  <a:pt x="11813" y="11813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C36383A7-6977-4A21-9487-9936A39C0B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666" y="21445095"/>
            <a:ext cx="958661" cy="555015"/>
          </a:xfrm>
          <a:prstGeom prst="rect">
            <a:avLst/>
          </a:prstGeom>
        </p:spPr>
      </p:pic>
      <p:sp>
        <p:nvSpPr>
          <p:cNvPr id="104" name="任意多边形: 形状 88">
            <a:extLst>
              <a:ext uri="{FF2B5EF4-FFF2-40B4-BE49-F238E27FC236}">
                <a16:creationId xmlns:a16="http://schemas.microsoft.com/office/drawing/2014/main" id="{32A53C64-6D24-4DD5-9BA2-9714E3718DD6}"/>
              </a:ext>
            </a:extLst>
          </p:cNvPr>
          <p:cNvSpPr/>
          <p:nvPr/>
        </p:nvSpPr>
        <p:spPr>
          <a:xfrm flipV="1">
            <a:off x="20885193" y="21900205"/>
            <a:ext cx="252683" cy="20581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5" name="任意多边形: 形状 90">
            <a:extLst>
              <a:ext uri="{FF2B5EF4-FFF2-40B4-BE49-F238E27FC236}">
                <a16:creationId xmlns:a16="http://schemas.microsoft.com/office/drawing/2014/main" id="{756821AB-0B09-449F-9AD9-4D4B67F5193B}"/>
              </a:ext>
            </a:extLst>
          </p:cNvPr>
          <p:cNvSpPr/>
          <p:nvPr/>
        </p:nvSpPr>
        <p:spPr>
          <a:xfrm>
            <a:off x="21140509" y="21904096"/>
            <a:ext cx="399416" cy="48949"/>
          </a:xfrm>
          <a:custGeom>
            <a:avLst/>
            <a:gdLst>
              <a:gd name="connsiteX0" fmla="*/ 0 w 1079500"/>
              <a:gd name="connsiteY0" fmla="*/ 0 h 122042"/>
              <a:gd name="connsiteX1" fmla="*/ 495300 w 1079500"/>
              <a:gd name="connsiteY1" fmla="*/ 6350 h 122042"/>
              <a:gd name="connsiteX2" fmla="*/ 520700 w 1079500"/>
              <a:gd name="connsiteY2" fmla="*/ 19050 h 122042"/>
              <a:gd name="connsiteX3" fmla="*/ 590550 w 1079500"/>
              <a:gd name="connsiteY3" fmla="*/ 31750 h 122042"/>
              <a:gd name="connsiteX4" fmla="*/ 635000 w 1079500"/>
              <a:gd name="connsiteY4" fmla="*/ 44450 h 122042"/>
              <a:gd name="connsiteX5" fmla="*/ 692150 w 1079500"/>
              <a:gd name="connsiteY5" fmla="*/ 50800 h 122042"/>
              <a:gd name="connsiteX6" fmla="*/ 755650 w 1079500"/>
              <a:gd name="connsiteY6" fmla="*/ 63500 h 122042"/>
              <a:gd name="connsiteX7" fmla="*/ 857250 w 1079500"/>
              <a:gd name="connsiteY7" fmla="*/ 76200 h 122042"/>
              <a:gd name="connsiteX8" fmla="*/ 876300 w 1079500"/>
              <a:gd name="connsiteY8" fmla="*/ 82550 h 122042"/>
              <a:gd name="connsiteX9" fmla="*/ 984250 w 1079500"/>
              <a:gd name="connsiteY9" fmla="*/ 101600 h 122042"/>
              <a:gd name="connsiteX10" fmla="*/ 1003300 w 1079500"/>
              <a:gd name="connsiteY10" fmla="*/ 107950 h 122042"/>
              <a:gd name="connsiteX11" fmla="*/ 1022350 w 1079500"/>
              <a:gd name="connsiteY11" fmla="*/ 120650 h 122042"/>
              <a:gd name="connsiteX12" fmla="*/ 1079500 w 1079500"/>
              <a:gd name="connsiteY12" fmla="*/ 120650 h 12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9500" h="122042">
                <a:moveTo>
                  <a:pt x="0" y="0"/>
                </a:moveTo>
                <a:cubicBezTo>
                  <a:pt x="165100" y="2117"/>
                  <a:pt x="330297" y="313"/>
                  <a:pt x="495300" y="6350"/>
                </a:cubicBezTo>
                <a:cubicBezTo>
                  <a:pt x="504760" y="6696"/>
                  <a:pt x="511999" y="15321"/>
                  <a:pt x="520700" y="19050"/>
                </a:cubicBezTo>
                <a:cubicBezTo>
                  <a:pt x="544884" y="29415"/>
                  <a:pt x="561294" y="28093"/>
                  <a:pt x="590550" y="31750"/>
                </a:cubicBezTo>
                <a:cubicBezTo>
                  <a:pt x="604775" y="36492"/>
                  <a:pt x="620192" y="42172"/>
                  <a:pt x="635000" y="44450"/>
                </a:cubicBezTo>
                <a:cubicBezTo>
                  <a:pt x="653944" y="47365"/>
                  <a:pt x="673100" y="48683"/>
                  <a:pt x="692150" y="50800"/>
                </a:cubicBezTo>
                <a:cubicBezTo>
                  <a:pt x="721598" y="58162"/>
                  <a:pt x="721397" y="58829"/>
                  <a:pt x="755650" y="63500"/>
                </a:cubicBezTo>
                <a:cubicBezTo>
                  <a:pt x="789467" y="68111"/>
                  <a:pt x="857250" y="76200"/>
                  <a:pt x="857250" y="76200"/>
                </a:cubicBezTo>
                <a:cubicBezTo>
                  <a:pt x="863600" y="78317"/>
                  <a:pt x="869778" y="81045"/>
                  <a:pt x="876300" y="82550"/>
                </a:cubicBezTo>
                <a:cubicBezTo>
                  <a:pt x="927115" y="94276"/>
                  <a:pt x="937403" y="94908"/>
                  <a:pt x="984250" y="101600"/>
                </a:cubicBezTo>
                <a:cubicBezTo>
                  <a:pt x="990600" y="103717"/>
                  <a:pt x="997313" y="104957"/>
                  <a:pt x="1003300" y="107950"/>
                </a:cubicBezTo>
                <a:cubicBezTo>
                  <a:pt x="1010126" y="111363"/>
                  <a:pt x="1014822" y="119395"/>
                  <a:pt x="1022350" y="120650"/>
                </a:cubicBezTo>
                <a:cubicBezTo>
                  <a:pt x="1041141" y="123782"/>
                  <a:pt x="1060450" y="120650"/>
                  <a:pt x="1079500" y="1206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6" name="任意多边形: 形状 92">
            <a:extLst>
              <a:ext uri="{FF2B5EF4-FFF2-40B4-BE49-F238E27FC236}">
                <a16:creationId xmlns:a16="http://schemas.microsoft.com/office/drawing/2014/main" id="{E79FC761-CCE6-4078-9C71-AC0A369461FC}"/>
              </a:ext>
            </a:extLst>
          </p:cNvPr>
          <p:cNvSpPr/>
          <p:nvPr/>
        </p:nvSpPr>
        <p:spPr>
          <a:xfrm>
            <a:off x="21140509" y="21898803"/>
            <a:ext cx="399416" cy="81049"/>
          </a:xfrm>
          <a:custGeom>
            <a:avLst/>
            <a:gdLst>
              <a:gd name="connsiteX0" fmla="*/ 0 w 1155700"/>
              <a:gd name="connsiteY0" fmla="*/ 8760 h 116727"/>
              <a:gd name="connsiteX1" fmla="*/ 571500 w 1155700"/>
              <a:gd name="connsiteY1" fmla="*/ 8760 h 116727"/>
              <a:gd name="connsiteX2" fmla="*/ 673100 w 1155700"/>
              <a:gd name="connsiteY2" fmla="*/ 27810 h 116727"/>
              <a:gd name="connsiteX3" fmla="*/ 774700 w 1155700"/>
              <a:gd name="connsiteY3" fmla="*/ 34160 h 116727"/>
              <a:gd name="connsiteX4" fmla="*/ 800100 w 1155700"/>
              <a:gd name="connsiteY4" fmla="*/ 40510 h 116727"/>
              <a:gd name="connsiteX5" fmla="*/ 831850 w 1155700"/>
              <a:gd name="connsiteY5" fmla="*/ 46860 h 116727"/>
              <a:gd name="connsiteX6" fmla="*/ 869950 w 1155700"/>
              <a:gd name="connsiteY6" fmla="*/ 59560 h 116727"/>
              <a:gd name="connsiteX7" fmla="*/ 895350 w 1155700"/>
              <a:gd name="connsiteY7" fmla="*/ 65910 h 116727"/>
              <a:gd name="connsiteX8" fmla="*/ 914400 w 1155700"/>
              <a:gd name="connsiteY8" fmla="*/ 72260 h 116727"/>
              <a:gd name="connsiteX9" fmla="*/ 977900 w 1155700"/>
              <a:gd name="connsiteY9" fmla="*/ 78610 h 116727"/>
              <a:gd name="connsiteX10" fmla="*/ 1035050 w 1155700"/>
              <a:gd name="connsiteY10" fmla="*/ 97660 h 116727"/>
              <a:gd name="connsiteX11" fmla="*/ 1054100 w 1155700"/>
              <a:gd name="connsiteY11" fmla="*/ 104010 h 116727"/>
              <a:gd name="connsiteX12" fmla="*/ 1130300 w 1155700"/>
              <a:gd name="connsiteY12" fmla="*/ 110360 h 116727"/>
              <a:gd name="connsiteX13" fmla="*/ 1155700 w 1155700"/>
              <a:gd name="connsiteY13" fmla="*/ 116710 h 1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5700" h="116727">
                <a:moveTo>
                  <a:pt x="0" y="8760"/>
                </a:moveTo>
                <a:cubicBezTo>
                  <a:pt x="254090" y="-3944"/>
                  <a:pt x="157709" y="-1850"/>
                  <a:pt x="571500" y="8760"/>
                </a:cubicBezTo>
                <a:cubicBezTo>
                  <a:pt x="790984" y="14388"/>
                  <a:pt x="450926" y="13924"/>
                  <a:pt x="673100" y="27810"/>
                </a:cubicBezTo>
                <a:lnTo>
                  <a:pt x="774700" y="34160"/>
                </a:lnTo>
                <a:cubicBezTo>
                  <a:pt x="783167" y="36277"/>
                  <a:pt x="791581" y="38617"/>
                  <a:pt x="800100" y="40510"/>
                </a:cubicBezTo>
                <a:cubicBezTo>
                  <a:pt x="810636" y="42851"/>
                  <a:pt x="821437" y="44020"/>
                  <a:pt x="831850" y="46860"/>
                </a:cubicBezTo>
                <a:cubicBezTo>
                  <a:pt x="844765" y="50382"/>
                  <a:pt x="856963" y="56313"/>
                  <a:pt x="869950" y="59560"/>
                </a:cubicBezTo>
                <a:cubicBezTo>
                  <a:pt x="878417" y="61677"/>
                  <a:pt x="886959" y="63512"/>
                  <a:pt x="895350" y="65910"/>
                </a:cubicBezTo>
                <a:cubicBezTo>
                  <a:pt x="901786" y="67749"/>
                  <a:pt x="907784" y="71242"/>
                  <a:pt x="914400" y="72260"/>
                </a:cubicBezTo>
                <a:cubicBezTo>
                  <a:pt x="935425" y="75495"/>
                  <a:pt x="956733" y="76493"/>
                  <a:pt x="977900" y="78610"/>
                </a:cubicBezTo>
                <a:lnTo>
                  <a:pt x="1035050" y="97660"/>
                </a:lnTo>
                <a:cubicBezTo>
                  <a:pt x="1041400" y="99777"/>
                  <a:pt x="1047430" y="103454"/>
                  <a:pt x="1054100" y="104010"/>
                </a:cubicBezTo>
                <a:lnTo>
                  <a:pt x="1130300" y="110360"/>
                </a:lnTo>
                <a:cubicBezTo>
                  <a:pt x="1151358" y="117379"/>
                  <a:pt x="1142657" y="116710"/>
                  <a:pt x="1155700" y="116710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7" name="任意多边形: 形状 94">
            <a:extLst>
              <a:ext uri="{FF2B5EF4-FFF2-40B4-BE49-F238E27FC236}">
                <a16:creationId xmlns:a16="http://schemas.microsoft.com/office/drawing/2014/main" id="{A8D53C6A-AC0E-472E-8A27-EA9F0E0E50A2}"/>
              </a:ext>
            </a:extLst>
          </p:cNvPr>
          <p:cNvSpPr/>
          <p:nvPr/>
        </p:nvSpPr>
        <p:spPr>
          <a:xfrm>
            <a:off x="21582089" y="21872419"/>
            <a:ext cx="242709" cy="1943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8" name="任意多边形: 形状 96">
            <a:extLst>
              <a:ext uri="{FF2B5EF4-FFF2-40B4-BE49-F238E27FC236}">
                <a16:creationId xmlns:a16="http://schemas.microsoft.com/office/drawing/2014/main" id="{FCA384CD-78C4-4763-A9C4-CC05ED2DF82C}"/>
              </a:ext>
            </a:extLst>
          </p:cNvPr>
          <p:cNvSpPr/>
          <p:nvPr/>
        </p:nvSpPr>
        <p:spPr>
          <a:xfrm>
            <a:off x="21185012" y="21812032"/>
            <a:ext cx="397084" cy="60391"/>
          </a:xfrm>
          <a:custGeom>
            <a:avLst/>
            <a:gdLst>
              <a:gd name="connsiteX0" fmla="*/ 914400 w 914400"/>
              <a:gd name="connsiteY0" fmla="*/ 177800 h 177800"/>
              <a:gd name="connsiteX1" fmla="*/ 723900 w 914400"/>
              <a:gd name="connsiteY1" fmla="*/ 171450 h 177800"/>
              <a:gd name="connsiteX2" fmla="*/ 666750 w 914400"/>
              <a:gd name="connsiteY2" fmla="*/ 165100 h 177800"/>
              <a:gd name="connsiteX3" fmla="*/ 647700 w 914400"/>
              <a:gd name="connsiteY3" fmla="*/ 158750 h 177800"/>
              <a:gd name="connsiteX4" fmla="*/ 577850 w 914400"/>
              <a:gd name="connsiteY4" fmla="*/ 152400 h 177800"/>
              <a:gd name="connsiteX5" fmla="*/ 476250 w 914400"/>
              <a:gd name="connsiteY5" fmla="*/ 139700 h 177800"/>
              <a:gd name="connsiteX6" fmla="*/ 450850 w 914400"/>
              <a:gd name="connsiteY6" fmla="*/ 133350 h 177800"/>
              <a:gd name="connsiteX7" fmla="*/ 336550 w 914400"/>
              <a:gd name="connsiteY7" fmla="*/ 127000 h 177800"/>
              <a:gd name="connsiteX8" fmla="*/ 317500 w 914400"/>
              <a:gd name="connsiteY8" fmla="*/ 114300 h 177800"/>
              <a:gd name="connsiteX9" fmla="*/ 298450 w 914400"/>
              <a:gd name="connsiteY9" fmla="*/ 107950 h 177800"/>
              <a:gd name="connsiteX10" fmla="*/ 247650 w 914400"/>
              <a:gd name="connsiteY10" fmla="*/ 95250 h 177800"/>
              <a:gd name="connsiteX11" fmla="*/ 203200 w 914400"/>
              <a:gd name="connsiteY11" fmla="*/ 82550 h 177800"/>
              <a:gd name="connsiteX12" fmla="*/ 152400 w 914400"/>
              <a:gd name="connsiteY12" fmla="*/ 50800 h 177800"/>
              <a:gd name="connsiteX13" fmla="*/ 133350 w 914400"/>
              <a:gd name="connsiteY13" fmla="*/ 38100 h 177800"/>
              <a:gd name="connsiteX14" fmla="*/ 63500 w 914400"/>
              <a:gd name="connsiteY14" fmla="*/ 25400 h 177800"/>
              <a:gd name="connsiteX15" fmla="*/ 25400 w 914400"/>
              <a:gd name="connsiteY15" fmla="*/ 12700 h 177800"/>
              <a:gd name="connsiteX16" fmla="*/ 0 w 914400"/>
              <a:gd name="connsiteY16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" h="177800">
                <a:moveTo>
                  <a:pt x="914400" y="177800"/>
                </a:moveTo>
                <a:lnTo>
                  <a:pt x="723900" y="171450"/>
                </a:lnTo>
                <a:cubicBezTo>
                  <a:pt x="704758" y="170468"/>
                  <a:pt x="685656" y="168251"/>
                  <a:pt x="666750" y="165100"/>
                </a:cubicBezTo>
                <a:cubicBezTo>
                  <a:pt x="660148" y="164000"/>
                  <a:pt x="654326" y="159697"/>
                  <a:pt x="647700" y="158750"/>
                </a:cubicBezTo>
                <a:cubicBezTo>
                  <a:pt x="624556" y="155444"/>
                  <a:pt x="601133" y="154517"/>
                  <a:pt x="577850" y="152400"/>
                </a:cubicBezTo>
                <a:cubicBezTo>
                  <a:pt x="528532" y="135961"/>
                  <a:pt x="582320" y="152179"/>
                  <a:pt x="476250" y="139700"/>
                </a:cubicBezTo>
                <a:cubicBezTo>
                  <a:pt x="467583" y="138680"/>
                  <a:pt x="459541" y="134140"/>
                  <a:pt x="450850" y="133350"/>
                </a:cubicBezTo>
                <a:cubicBezTo>
                  <a:pt x="412848" y="129895"/>
                  <a:pt x="374650" y="129117"/>
                  <a:pt x="336550" y="127000"/>
                </a:cubicBezTo>
                <a:cubicBezTo>
                  <a:pt x="330200" y="122767"/>
                  <a:pt x="324326" y="117713"/>
                  <a:pt x="317500" y="114300"/>
                </a:cubicBezTo>
                <a:cubicBezTo>
                  <a:pt x="311513" y="111307"/>
                  <a:pt x="304908" y="109711"/>
                  <a:pt x="298450" y="107950"/>
                </a:cubicBezTo>
                <a:cubicBezTo>
                  <a:pt x="281611" y="103357"/>
                  <a:pt x="264209" y="100770"/>
                  <a:pt x="247650" y="95250"/>
                </a:cubicBezTo>
                <a:cubicBezTo>
                  <a:pt x="220321" y="86140"/>
                  <a:pt x="235094" y="90523"/>
                  <a:pt x="203200" y="82550"/>
                </a:cubicBezTo>
                <a:cubicBezTo>
                  <a:pt x="172735" y="36853"/>
                  <a:pt x="215876" y="93117"/>
                  <a:pt x="152400" y="50800"/>
                </a:cubicBezTo>
                <a:cubicBezTo>
                  <a:pt x="146050" y="46567"/>
                  <a:pt x="140176" y="41513"/>
                  <a:pt x="133350" y="38100"/>
                </a:cubicBezTo>
                <a:cubicBezTo>
                  <a:pt x="113773" y="28311"/>
                  <a:pt x="81012" y="27589"/>
                  <a:pt x="63500" y="25400"/>
                </a:cubicBezTo>
                <a:lnTo>
                  <a:pt x="25400" y="12700"/>
                </a:lnTo>
                <a:cubicBezTo>
                  <a:pt x="3510" y="5403"/>
                  <a:pt x="11083" y="11083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9" name="任意多边形: 形状 98">
            <a:extLst>
              <a:ext uri="{FF2B5EF4-FFF2-40B4-BE49-F238E27FC236}">
                <a16:creationId xmlns:a16="http://schemas.microsoft.com/office/drawing/2014/main" id="{A34C78E7-BF50-4309-8A07-E447BF613509}"/>
              </a:ext>
            </a:extLst>
          </p:cNvPr>
          <p:cNvSpPr/>
          <p:nvPr/>
        </p:nvSpPr>
        <p:spPr>
          <a:xfrm>
            <a:off x="21202812" y="21794557"/>
            <a:ext cx="380468" cy="82849"/>
          </a:xfrm>
          <a:custGeom>
            <a:avLst/>
            <a:gdLst>
              <a:gd name="connsiteX0" fmla="*/ 869950 w 869950"/>
              <a:gd name="connsiteY0" fmla="*/ 285750 h 285750"/>
              <a:gd name="connsiteX1" fmla="*/ 717550 w 869950"/>
              <a:gd name="connsiteY1" fmla="*/ 279400 h 285750"/>
              <a:gd name="connsiteX2" fmla="*/ 679450 w 869950"/>
              <a:gd name="connsiteY2" fmla="*/ 266700 h 285750"/>
              <a:gd name="connsiteX3" fmla="*/ 615950 w 869950"/>
              <a:gd name="connsiteY3" fmla="*/ 247650 h 285750"/>
              <a:gd name="connsiteX4" fmla="*/ 596900 w 869950"/>
              <a:gd name="connsiteY4" fmla="*/ 241300 h 285750"/>
              <a:gd name="connsiteX5" fmla="*/ 577850 w 869950"/>
              <a:gd name="connsiteY5" fmla="*/ 234950 h 285750"/>
              <a:gd name="connsiteX6" fmla="*/ 539750 w 869950"/>
              <a:gd name="connsiteY6" fmla="*/ 215900 h 285750"/>
              <a:gd name="connsiteX7" fmla="*/ 520700 w 869950"/>
              <a:gd name="connsiteY7" fmla="*/ 203200 h 285750"/>
              <a:gd name="connsiteX8" fmla="*/ 482600 w 869950"/>
              <a:gd name="connsiteY8" fmla="*/ 190500 h 285750"/>
              <a:gd name="connsiteX9" fmla="*/ 463550 w 869950"/>
              <a:gd name="connsiteY9" fmla="*/ 184150 h 285750"/>
              <a:gd name="connsiteX10" fmla="*/ 438150 w 869950"/>
              <a:gd name="connsiteY10" fmla="*/ 177800 h 285750"/>
              <a:gd name="connsiteX11" fmla="*/ 393700 w 869950"/>
              <a:gd name="connsiteY11" fmla="*/ 158750 h 285750"/>
              <a:gd name="connsiteX12" fmla="*/ 361950 w 869950"/>
              <a:gd name="connsiteY12" fmla="*/ 152400 h 285750"/>
              <a:gd name="connsiteX13" fmla="*/ 342900 w 869950"/>
              <a:gd name="connsiteY13" fmla="*/ 146050 h 285750"/>
              <a:gd name="connsiteX14" fmla="*/ 311150 w 869950"/>
              <a:gd name="connsiteY14" fmla="*/ 139700 h 285750"/>
              <a:gd name="connsiteX15" fmla="*/ 285750 w 869950"/>
              <a:gd name="connsiteY15" fmla="*/ 133350 h 285750"/>
              <a:gd name="connsiteX16" fmla="*/ 266700 w 869950"/>
              <a:gd name="connsiteY16" fmla="*/ 120650 h 285750"/>
              <a:gd name="connsiteX17" fmla="*/ 241300 w 869950"/>
              <a:gd name="connsiteY17" fmla="*/ 114300 h 285750"/>
              <a:gd name="connsiteX18" fmla="*/ 203200 w 869950"/>
              <a:gd name="connsiteY18" fmla="*/ 101600 h 285750"/>
              <a:gd name="connsiteX19" fmla="*/ 184150 w 869950"/>
              <a:gd name="connsiteY19" fmla="*/ 95250 h 285750"/>
              <a:gd name="connsiteX20" fmla="*/ 165100 w 869950"/>
              <a:gd name="connsiteY20" fmla="*/ 82550 h 285750"/>
              <a:gd name="connsiteX21" fmla="*/ 127000 w 869950"/>
              <a:gd name="connsiteY21" fmla="*/ 69850 h 285750"/>
              <a:gd name="connsiteX22" fmla="*/ 107950 w 869950"/>
              <a:gd name="connsiteY22" fmla="*/ 57150 h 285750"/>
              <a:gd name="connsiteX23" fmla="*/ 69850 w 869950"/>
              <a:gd name="connsiteY23" fmla="*/ 44450 h 285750"/>
              <a:gd name="connsiteX24" fmla="*/ 50800 w 869950"/>
              <a:gd name="connsiteY24" fmla="*/ 31750 h 285750"/>
              <a:gd name="connsiteX25" fmla="*/ 31750 w 869950"/>
              <a:gd name="connsiteY25" fmla="*/ 25400 h 285750"/>
              <a:gd name="connsiteX26" fmla="*/ 0 w 869950"/>
              <a:gd name="connsiteY2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69950" h="285750">
                <a:moveTo>
                  <a:pt x="869950" y="285750"/>
                </a:moveTo>
                <a:cubicBezTo>
                  <a:pt x="819150" y="283633"/>
                  <a:pt x="768142" y="284459"/>
                  <a:pt x="717550" y="279400"/>
                </a:cubicBezTo>
                <a:cubicBezTo>
                  <a:pt x="704229" y="278068"/>
                  <a:pt x="692437" y="269947"/>
                  <a:pt x="679450" y="266700"/>
                </a:cubicBezTo>
                <a:cubicBezTo>
                  <a:pt x="641063" y="257103"/>
                  <a:pt x="662329" y="263110"/>
                  <a:pt x="615950" y="247650"/>
                </a:cubicBezTo>
                <a:lnTo>
                  <a:pt x="596900" y="241300"/>
                </a:lnTo>
                <a:cubicBezTo>
                  <a:pt x="590550" y="239183"/>
                  <a:pt x="583419" y="238663"/>
                  <a:pt x="577850" y="234950"/>
                </a:cubicBezTo>
                <a:cubicBezTo>
                  <a:pt x="523255" y="198554"/>
                  <a:pt x="592330" y="242190"/>
                  <a:pt x="539750" y="215900"/>
                </a:cubicBezTo>
                <a:cubicBezTo>
                  <a:pt x="532924" y="212487"/>
                  <a:pt x="527674" y="206300"/>
                  <a:pt x="520700" y="203200"/>
                </a:cubicBezTo>
                <a:cubicBezTo>
                  <a:pt x="508467" y="197763"/>
                  <a:pt x="495300" y="194733"/>
                  <a:pt x="482600" y="190500"/>
                </a:cubicBezTo>
                <a:cubicBezTo>
                  <a:pt x="476250" y="188383"/>
                  <a:pt x="470044" y="185773"/>
                  <a:pt x="463550" y="184150"/>
                </a:cubicBezTo>
                <a:cubicBezTo>
                  <a:pt x="455083" y="182033"/>
                  <a:pt x="446322" y="180864"/>
                  <a:pt x="438150" y="177800"/>
                </a:cubicBezTo>
                <a:cubicBezTo>
                  <a:pt x="401804" y="164170"/>
                  <a:pt x="425237" y="166634"/>
                  <a:pt x="393700" y="158750"/>
                </a:cubicBezTo>
                <a:cubicBezTo>
                  <a:pt x="383229" y="156132"/>
                  <a:pt x="372421" y="155018"/>
                  <a:pt x="361950" y="152400"/>
                </a:cubicBezTo>
                <a:cubicBezTo>
                  <a:pt x="355456" y="150777"/>
                  <a:pt x="349394" y="147673"/>
                  <a:pt x="342900" y="146050"/>
                </a:cubicBezTo>
                <a:cubicBezTo>
                  <a:pt x="332429" y="143432"/>
                  <a:pt x="321686" y="142041"/>
                  <a:pt x="311150" y="139700"/>
                </a:cubicBezTo>
                <a:cubicBezTo>
                  <a:pt x="302631" y="137807"/>
                  <a:pt x="294217" y="135467"/>
                  <a:pt x="285750" y="133350"/>
                </a:cubicBezTo>
                <a:cubicBezTo>
                  <a:pt x="279400" y="129117"/>
                  <a:pt x="273715" y="123656"/>
                  <a:pt x="266700" y="120650"/>
                </a:cubicBezTo>
                <a:cubicBezTo>
                  <a:pt x="258678" y="117212"/>
                  <a:pt x="249659" y="116808"/>
                  <a:pt x="241300" y="114300"/>
                </a:cubicBezTo>
                <a:cubicBezTo>
                  <a:pt x="228478" y="110453"/>
                  <a:pt x="215900" y="105833"/>
                  <a:pt x="203200" y="101600"/>
                </a:cubicBezTo>
                <a:cubicBezTo>
                  <a:pt x="196850" y="99483"/>
                  <a:pt x="189719" y="98963"/>
                  <a:pt x="184150" y="95250"/>
                </a:cubicBezTo>
                <a:cubicBezTo>
                  <a:pt x="177800" y="91017"/>
                  <a:pt x="172074" y="85650"/>
                  <a:pt x="165100" y="82550"/>
                </a:cubicBezTo>
                <a:cubicBezTo>
                  <a:pt x="152867" y="77113"/>
                  <a:pt x="138139" y="77276"/>
                  <a:pt x="127000" y="69850"/>
                </a:cubicBezTo>
                <a:cubicBezTo>
                  <a:pt x="120650" y="65617"/>
                  <a:pt x="114924" y="60250"/>
                  <a:pt x="107950" y="57150"/>
                </a:cubicBezTo>
                <a:cubicBezTo>
                  <a:pt x="95717" y="51713"/>
                  <a:pt x="80989" y="51876"/>
                  <a:pt x="69850" y="44450"/>
                </a:cubicBezTo>
                <a:cubicBezTo>
                  <a:pt x="63500" y="40217"/>
                  <a:pt x="57626" y="35163"/>
                  <a:pt x="50800" y="31750"/>
                </a:cubicBezTo>
                <a:cubicBezTo>
                  <a:pt x="44813" y="28757"/>
                  <a:pt x="37737" y="28393"/>
                  <a:pt x="31750" y="25400"/>
                </a:cubicBezTo>
                <a:cubicBezTo>
                  <a:pt x="15729" y="17390"/>
                  <a:pt x="11813" y="11813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0" name="任意多边形: 形状 102">
            <a:extLst>
              <a:ext uri="{FF2B5EF4-FFF2-40B4-BE49-F238E27FC236}">
                <a16:creationId xmlns:a16="http://schemas.microsoft.com/office/drawing/2014/main" id="{D4C00B1B-8A7F-4CDB-8E0D-C1D471EA97DA}"/>
              </a:ext>
            </a:extLst>
          </p:cNvPr>
          <p:cNvSpPr/>
          <p:nvPr/>
        </p:nvSpPr>
        <p:spPr>
          <a:xfrm>
            <a:off x="19591128" y="22502585"/>
            <a:ext cx="235084" cy="1601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1" name="任意多边形: 形状 103">
            <a:extLst>
              <a:ext uri="{FF2B5EF4-FFF2-40B4-BE49-F238E27FC236}">
                <a16:creationId xmlns:a16="http://schemas.microsoft.com/office/drawing/2014/main" id="{D08DCEE3-D9BC-43D6-9CF8-26A0585EEFE8}"/>
              </a:ext>
            </a:extLst>
          </p:cNvPr>
          <p:cNvSpPr/>
          <p:nvPr/>
        </p:nvSpPr>
        <p:spPr>
          <a:xfrm flipV="1">
            <a:off x="19194048" y="22500952"/>
            <a:ext cx="397084" cy="37235"/>
          </a:xfrm>
          <a:custGeom>
            <a:avLst/>
            <a:gdLst>
              <a:gd name="connsiteX0" fmla="*/ 1257300 w 1257300"/>
              <a:gd name="connsiteY0" fmla="*/ 99775 h 99775"/>
              <a:gd name="connsiteX1" fmla="*/ 632460 w 1257300"/>
              <a:gd name="connsiteY1" fmla="*/ 76915 h 99775"/>
              <a:gd name="connsiteX2" fmla="*/ 510540 w 1257300"/>
              <a:gd name="connsiteY2" fmla="*/ 69295 h 99775"/>
              <a:gd name="connsiteX3" fmla="*/ 487680 w 1257300"/>
              <a:gd name="connsiteY3" fmla="*/ 61675 h 99775"/>
              <a:gd name="connsiteX4" fmla="*/ 403860 w 1257300"/>
              <a:gd name="connsiteY4" fmla="*/ 54055 h 99775"/>
              <a:gd name="connsiteX5" fmla="*/ 350520 w 1257300"/>
              <a:gd name="connsiteY5" fmla="*/ 38815 h 99775"/>
              <a:gd name="connsiteX6" fmla="*/ 281940 w 1257300"/>
              <a:gd name="connsiteY6" fmla="*/ 23575 h 99775"/>
              <a:gd name="connsiteX7" fmla="*/ 106680 w 1257300"/>
              <a:gd name="connsiteY7" fmla="*/ 15955 h 99775"/>
              <a:gd name="connsiteX8" fmla="*/ 53340 w 1257300"/>
              <a:gd name="connsiteY8" fmla="*/ 715 h 99775"/>
              <a:gd name="connsiteX9" fmla="*/ 0 w 1257300"/>
              <a:gd name="connsiteY9" fmla="*/ 715 h 9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99775">
                <a:moveTo>
                  <a:pt x="1257300" y="99775"/>
                </a:moveTo>
                <a:lnTo>
                  <a:pt x="632460" y="76915"/>
                </a:lnTo>
                <a:cubicBezTo>
                  <a:pt x="591775" y="75254"/>
                  <a:pt x="551036" y="73558"/>
                  <a:pt x="510540" y="69295"/>
                </a:cubicBezTo>
                <a:cubicBezTo>
                  <a:pt x="502552" y="68454"/>
                  <a:pt x="495631" y="62811"/>
                  <a:pt x="487680" y="61675"/>
                </a:cubicBezTo>
                <a:cubicBezTo>
                  <a:pt x="459907" y="57707"/>
                  <a:pt x="431800" y="56595"/>
                  <a:pt x="403860" y="54055"/>
                </a:cubicBezTo>
                <a:cubicBezTo>
                  <a:pt x="349050" y="35785"/>
                  <a:pt x="417497" y="57951"/>
                  <a:pt x="350520" y="38815"/>
                </a:cubicBezTo>
                <a:cubicBezTo>
                  <a:pt x="317331" y="29332"/>
                  <a:pt x="327258" y="26700"/>
                  <a:pt x="281940" y="23575"/>
                </a:cubicBezTo>
                <a:cubicBezTo>
                  <a:pt x="223603" y="19552"/>
                  <a:pt x="165100" y="18495"/>
                  <a:pt x="106680" y="15955"/>
                </a:cubicBezTo>
                <a:cubicBezTo>
                  <a:pt x="93148" y="11444"/>
                  <a:pt x="66496" y="1911"/>
                  <a:pt x="53340" y="715"/>
                </a:cubicBezTo>
                <a:cubicBezTo>
                  <a:pt x="35633" y="-895"/>
                  <a:pt x="17780" y="715"/>
                  <a:pt x="0" y="71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2" name="任意多边形: 形状 104">
            <a:extLst>
              <a:ext uri="{FF2B5EF4-FFF2-40B4-BE49-F238E27FC236}">
                <a16:creationId xmlns:a16="http://schemas.microsoft.com/office/drawing/2014/main" id="{6CA1FB20-8F0D-4929-91EF-1C3BDB1D0441}"/>
              </a:ext>
            </a:extLst>
          </p:cNvPr>
          <p:cNvSpPr/>
          <p:nvPr/>
        </p:nvSpPr>
        <p:spPr>
          <a:xfrm>
            <a:off x="19193007" y="22459007"/>
            <a:ext cx="397084" cy="41384"/>
          </a:xfrm>
          <a:custGeom>
            <a:avLst/>
            <a:gdLst>
              <a:gd name="connsiteX0" fmla="*/ 1206989 w 1206989"/>
              <a:gd name="connsiteY0" fmla="*/ 38109 h 38109"/>
              <a:gd name="connsiteX1" fmla="*/ 800589 w 1206989"/>
              <a:gd name="connsiteY1" fmla="*/ 31759 h 38109"/>
              <a:gd name="connsiteX2" fmla="*/ 743439 w 1206989"/>
              <a:gd name="connsiteY2" fmla="*/ 25409 h 38109"/>
              <a:gd name="connsiteX3" fmla="*/ 464039 w 1206989"/>
              <a:gd name="connsiteY3" fmla="*/ 19059 h 38109"/>
              <a:gd name="connsiteX4" fmla="*/ 432289 w 1206989"/>
              <a:gd name="connsiteY4" fmla="*/ 12709 h 38109"/>
              <a:gd name="connsiteX5" fmla="*/ 337039 w 1206989"/>
              <a:gd name="connsiteY5" fmla="*/ 6359 h 38109"/>
              <a:gd name="connsiteX6" fmla="*/ 89389 w 1206989"/>
              <a:gd name="connsiteY6" fmla="*/ 9 h 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989" h="38109">
                <a:moveTo>
                  <a:pt x="1206989" y="38109"/>
                </a:moveTo>
                <a:lnTo>
                  <a:pt x="800589" y="31759"/>
                </a:lnTo>
                <a:cubicBezTo>
                  <a:pt x="781429" y="31234"/>
                  <a:pt x="762593" y="26132"/>
                  <a:pt x="743439" y="25409"/>
                </a:cubicBezTo>
                <a:cubicBezTo>
                  <a:pt x="650348" y="21896"/>
                  <a:pt x="557172" y="21176"/>
                  <a:pt x="464039" y="19059"/>
                </a:cubicBezTo>
                <a:cubicBezTo>
                  <a:pt x="453456" y="16942"/>
                  <a:pt x="443028" y="13783"/>
                  <a:pt x="432289" y="12709"/>
                </a:cubicBezTo>
                <a:cubicBezTo>
                  <a:pt x="400626" y="9543"/>
                  <a:pt x="368845" y="7308"/>
                  <a:pt x="337039" y="6359"/>
                </a:cubicBezTo>
                <a:cubicBezTo>
                  <a:pt x="106590" y="-520"/>
                  <a:pt x="-135058" y="9"/>
                  <a:pt x="89389" y="9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9A0EA6FB-D6CC-4DA7-9A9C-8128F08AA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836" y="22025114"/>
            <a:ext cx="958661" cy="555015"/>
          </a:xfrm>
          <a:prstGeom prst="rect">
            <a:avLst/>
          </a:prstGeom>
        </p:spPr>
      </p:pic>
      <p:sp>
        <p:nvSpPr>
          <p:cNvPr id="114" name="任意多边形: 形状 110">
            <a:extLst>
              <a:ext uri="{FF2B5EF4-FFF2-40B4-BE49-F238E27FC236}">
                <a16:creationId xmlns:a16="http://schemas.microsoft.com/office/drawing/2014/main" id="{8FF609E7-7BD5-4FAB-A7B6-5458B6F636B2}"/>
              </a:ext>
            </a:extLst>
          </p:cNvPr>
          <p:cNvSpPr/>
          <p:nvPr/>
        </p:nvSpPr>
        <p:spPr>
          <a:xfrm>
            <a:off x="20591606" y="22502585"/>
            <a:ext cx="235084" cy="1601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5" name="任意多边形: 形状 112">
            <a:extLst>
              <a:ext uri="{FF2B5EF4-FFF2-40B4-BE49-F238E27FC236}">
                <a16:creationId xmlns:a16="http://schemas.microsoft.com/office/drawing/2014/main" id="{7C8E647B-25DD-42C4-AE19-F417BE669253}"/>
              </a:ext>
            </a:extLst>
          </p:cNvPr>
          <p:cNvSpPr/>
          <p:nvPr/>
        </p:nvSpPr>
        <p:spPr>
          <a:xfrm flipV="1">
            <a:off x="20194526" y="22500952"/>
            <a:ext cx="397084" cy="37235"/>
          </a:xfrm>
          <a:custGeom>
            <a:avLst/>
            <a:gdLst>
              <a:gd name="connsiteX0" fmla="*/ 1257300 w 1257300"/>
              <a:gd name="connsiteY0" fmla="*/ 99775 h 99775"/>
              <a:gd name="connsiteX1" fmla="*/ 632460 w 1257300"/>
              <a:gd name="connsiteY1" fmla="*/ 76915 h 99775"/>
              <a:gd name="connsiteX2" fmla="*/ 510540 w 1257300"/>
              <a:gd name="connsiteY2" fmla="*/ 69295 h 99775"/>
              <a:gd name="connsiteX3" fmla="*/ 487680 w 1257300"/>
              <a:gd name="connsiteY3" fmla="*/ 61675 h 99775"/>
              <a:gd name="connsiteX4" fmla="*/ 403860 w 1257300"/>
              <a:gd name="connsiteY4" fmla="*/ 54055 h 99775"/>
              <a:gd name="connsiteX5" fmla="*/ 350520 w 1257300"/>
              <a:gd name="connsiteY5" fmla="*/ 38815 h 99775"/>
              <a:gd name="connsiteX6" fmla="*/ 281940 w 1257300"/>
              <a:gd name="connsiteY6" fmla="*/ 23575 h 99775"/>
              <a:gd name="connsiteX7" fmla="*/ 106680 w 1257300"/>
              <a:gd name="connsiteY7" fmla="*/ 15955 h 99775"/>
              <a:gd name="connsiteX8" fmla="*/ 53340 w 1257300"/>
              <a:gd name="connsiteY8" fmla="*/ 715 h 99775"/>
              <a:gd name="connsiteX9" fmla="*/ 0 w 1257300"/>
              <a:gd name="connsiteY9" fmla="*/ 715 h 9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99775">
                <a:moveTo>
                  <a:pt x="1257300" y="99775"/>
                </a:moveTo>
                <a:lnTo>
                  <a:pt x="632460" y="76915"/>
                </a:lnTo>
                <a:cubicBezTo>
                  <a:pt x="591775" y="75254"/>
                  <a:pt x="551036" y="73558"/>
                  <a:pt x="510540" y="69295"/>
                </a:cubicBezTo>
                <a:cubicBezTo>
                  <a:pt x="502552" y="68454"/>
                  <a:pt x="495631" y="62811"/>
                  <a:pt x="487680" y="61675"/>
                </a:cubicBezTo>
                <a:cubicBezTo>
                  <a:pt x="459907" y="57707"/>
                  <a:pt x="431800" y="56595"/>
                  <a:pt x="403860" y="54055"/>
                </a:cubicBezTo>
                <a:cubicBezTo>
                  <a:pt x="349050" y="35785"/>
                  <a:pt x="417497" y="57951"/>
                  <a:pt x="350520" y="38815"/>
                </a:cubicBezTo>
                <a:cubicBezTo>
                  <a:pt x="317331" y="29332"/>
                  <a:pt x="327258" y="26700"/>
                  <a:pt x="281940" y="23575"/>
                </a:cubicBezTo>
                <a:cubicBezTo>
                  <a:pt x="223603" y="19552"/>
                  <a:pt x="165100" y="18495"/>
                  <a:pt x="106680" y="15955"/>
                </a:cubicBezTo>
                <a:cubicBezTo>
                  <a:pt x="93148" y="11444"/>
                  <a:pt x="66496" y="1911"/>
                  <a:pt x="53340" y="715"/>
                </a:cubicBezTo>
                <a:cubicBezTo>
                  <a:pt x="35633" y="-895"/>
                  <a:pt x="17780" y="715"/>
                  <a:pt x="0" y="71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6" name="任意多边形: 形状 114">
            <a:extLst>
              <a:ext uri="{FF2B5EF4-FFF2-40B4-BE49-F238E27FC236}">
                <a16:creationId xmlns:a16="http://schemas.microsoft.com/office/drawing/2014/main" id="{ECFAA58E-78F1-4703-BBDE-4C32D4C883D1}"/>
              </a:ext>
            </a:extLst>
          </p:cNvPr>
          <p:cNvSpPr/>
          <p:nvPr/>
        </p:nvSpPr>
        <p:spPr>
          <a:xfrm flipV="1">
            <a:off x="20204787" y="22500390"/>
            <a:ext cx="385788" cy="67855"/>
          </a:xfrm>
          <a:custGeom>
            <a:avLst/>
            <a:gdLst>
              <a:gd name="connsiteX0" fmla="*/ 1206989 w 1206989"/>
              <a:gd name="connsiteY0" fmla="*/ 38109 h 38109"/>
              <a:gd name="connsiteX1" fmla="*/ 800589 w 1206989"/>
              <a:gd name="connsiteY1" fmla="*/ 31759 h 38109"/>
              <a:gd name="connsiteX2" fmla="*/ 743439 w 1206989"/>
              <a:gd name="connsiteY2" fmla="*/ 25409 h 38109"/>
              <a:gd name="connsiteX3" fmla="*/ 464039 w 1206989"/>
              <a:gd name="connsiteY3" fmla="*/ 19059 h 38109"/>
              <a:gd name="connsiteX4" fmla="*/ 432289 w 1206989"/>
              <a:gd name="connsiteY4" fmla="*/ 12709 h 38109"/>
              <a:gd name="connsiteX5" fmla="*/ 337039 w 1206989"/>
              <a:gd name="connsiteY5" fmla="*/ 6359 h 38109"/>
              <a:gd name="connsiteX6" fmla="*/ 89389 w 1206989"/>
              <a:gd name="connsiteY6" fmla="*/ 9 h 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989" h="38109">
                <a:moveTo>
                  <a:pt x="1206989" y="38109"/>
                </a:moveTo>
                <a:lnTo>
                  <a:pt x="800589" y="31759"/>
                </a:lnTo>
                <a:cubicBezTo>
                  <a:pt x="781429" y="31234"/>
                  <a:pt x="762593" y="26132"/>
                  <a:pt x="743439" y="25409"/>
                </a:cubicBezTo>
                <a:cubicBezTo>
                  <a:pt x="650348" y="21896"/>
                  <a:pt x="557172" y="21176"/>
                  <a:pt x="464039" y="19059"/>
                </a:cubicBezTo>
                <a:cubicBezTo>
                  <a:pt x="453456" y="16942"/>
                  <a:pt x="443028" y="13783"/>
                  <a:pt x="432289" y="12709"/>
                </a:cubicBezTo>
                <a:cubicBezTo>
                  <a:pt x="400626" y="9543"/>
                  <a:pt x="368845" y="7308"/>
                  <a:pt x="337039" y="6359"/>
                </a:cubicBezTo>
                <a:cubicBezTo>
                  <a:pt x="106590" y="-520"/>
                  <a:pt x="-135058" y="9"/>
                  <a:pt x="89389" y="9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0BC07904-2309-42E0-B784-AADEDC2377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666" y="22025114"/>
            <a:ext cx="958661" cy="555015"/>
          </a:xfrm>
          <a:prstGeom prst="rect">
            <a:avLst/>
          </a:prstGeom>
        </p:spPr>
      </p:pic>
      <p:sp>
        <p:nvSpPr>
          <p:cNvPr id="118" name="任意多边形: 形状 118">
            <a:extLst>
              <a:ext uri="{FF2B5EF4-FFF2-40B4-BE49-F238E27FC236}">
                <a16:creationId xmlns:a16="http://schemas.microsoft.com/office/drawing/2014/main" id="{A5F8EB5E-447D-4634-952A-0FC83B7ACDC7}"/>
              </a:ext>
            </a:extLst>
          </p:cNvPr>
          <p:cNvSpPr/>
          <p:nvPr/>
        </p:nvSpPr>
        <p:spPr>
          <a:xfrm>
            <a:off x="21590436" y="22502585"/>
            <a:ext cx="235084" cy="16019"/>
          </a:xfrm>
          <a:custGeom>
            <a:avLst/>
            <a:gdLst>
              <a:gd name="connsiteX0" fmla="*/ 0 w 700087"/>
              <a:gd name="connsiteY0" fmla="*/ 0 h 442912"/>
              <a:gd name="connsiteX1" fmla="*/ 28575 w 700087"/>
              <a:gd name="connsiteY1" fmla="*/ 52387 h 442912"/>
              <a:gd name="connsiteX2" fmla="*/ 42862 w 700087"/>
              <a:gd name="connsiteY2" fmla="*/ 61912 h 442912"/>
              <a:gd name="connsiteX3" fmla="*/ 52387 w 700087"/>
              <a:gd name="connsiteY3" fmla="*/ 76200 h 442912"/>
              <a:gd name="connsiteX4" fmla="*/ 80962 w 700087"/>
              <a:gd name="connsiteY4" fmla="*/ 90487 h 442912"/>
              <a:gd name="connsiteX5" fmla="*/ 90487 w 700087"/>
              <a:gd name="connsiteY5" fmla="*/ 104775 h 442912"/>
              <a:gd name="connsiteX6" fmla="*/ 119062 w 700087"/>
              <a:gd name="connsiteY6" fmla="*/ 128587 h 442912"/>
              <a:gd name="connsiteX7" fmla="*/ 142875 w 700087"/>
              <a:gd name="connsiteY7" fmla="*/ 152400 h 442912"/>
              <a:gd name="connsiteX8" fmla="*/ 152400 w 700087"/>
              <a:gd name="connsiteY8" fmla="*/ 166687 h 442912"/>
              <a:gd name="connsiteX9" fmla="*/ 195262 w 700087"/>
              <a:gd name="connsiteY9" fmla="*/ 204787 h 442912"/>
              <a:gd name="connsiteX10" fmla="*/ 219075 w 700087"/>
              <a:gd name="connsiteY10" fmla="*/ 223837 h 442912"/>
              <a:gd name="connsiteX11" fmla="*/ 247650 w 700087"/>
              <a:gd name="connsiteY11" fmla="*/ 242887 h 442912"/>
              <a:gd name="connsiteX12" fmla="*/ 261937 w 700087"/>
              <a:gd name="connsiteY12" fmla="*/ 257175 h 442912"/>
              <a:gd name="connsiteX13" fmla="*/ 276225 w 700087"/>
              <a:gd name="connsiteY13" fmla="*/ 261937 h 442912"/>
              <a:gd name="connsiteX14" fmla="*/ 300037 w 700087"/>
              <a:gd name="connsiteY14" fmla="*/ 280987 h 442912"/>
              <a:gd name="connsiteX15" fmla="*/ 342900 w 700087"/>
              <a:gd name="connsiteY15" fmla="*/ 309562 h 442912"/>
              <a:gd name="connsiteX16" fmla="*/ 357187 w 700087"/>
              <a:gd name="connsiteY16" fmla="*/ 319087 h 442912"/>
              <a:gd name="connsiteX17" fmla="*/ 404812 w 700087"/>
              <a:gd name="connsiteY17" fmla="*/ 333375 h 442912"/>
              <a:gd name="connsiteX18" fmla="*/ 433387 w 700087"/>
              <a:gd name="connsiteY18" fmla="*/ 347662 h 442912"/>
              <a:gd name="connsiteX19" fmla="*/ 447675 w 700087"/>
              <a:gd name="connsiteY19" fmla="*/ 361950 h 442912"/>
              <a:gd name="connsiteX20" fmla="*/ 461962 w 700087"/>
              <a:gd name="connsiteY20" fmla="*/ 366712 h 442912"/>
              <a:gd name="connsiteX21" fmla="*/ 504825 w 700087"/>
              <a:gd name="connsiteY21" fmla="*/ 385762 h 442912"/>
              <a:gd name="connsiteX22" fmla="*/ 547687 w 700087"/>
              <a:gd name="connsiteY22" fmla="*/ 400050 h 442912"/>
              <a:gd name="connsiteX23" fmla="*/ 561975 w 700087"/>
              <a:gd name="connsiteY23" fmla="*/ 404812 h 442912"/>
              <a:gd name="connsiteX24" fmla="*/ 628650 w 700087"/>
              <a:gd name="connsiteY24" fmla="*/ 409575 h 442912"/>
              <a:gd name="connsiteX25" fmla="*/ 642937 w 700087"/>
              <a:gd name="connsiteY25" fmla="*/ 419100 h 442912"/>
              <a:gd name="connsiteX26" fmla="*/ 671512 w 700087"/>
              <a:gd name="connsiteY26" fmla="*/ 428625 h 442912"/>
              <a:gd name="connsiteX27" fmla="*/ 685800 w 700087"/>
              <a:gd name="connsiteY27" fmla="*/ 438150 h 442912"/>
              <a:gd name="connsiteX28" fmla="*/ 700087 w 700087"/>
              <a:gd name="connsiteY28" fmla="*/ 442912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0087" h="442912">
                <a:moveTo>
                  <a:pt x="0" y="0"/>
                </a:moveTo>
                <a:cubicBezTo>
                  <a:pt x="5700" y="14251"/>
                  <a:pt x="15598" y="43735"/>
                  <a:pt x="28575" y="52387"/>
                </a:cubicBezTo>
                <a:lnTo>
                  <a:pt x="42862" y="61912"/>
                </a:lnTo>
                <a:cubicBezTo>
                  <a:pt x="46037" y="66675"/>
                  <a:pt x="48340" y="72153"/>
                  <a:pt x="52387" y="76200"/>
                </a:cubicBezTo>
                <a:cubicBezTo>
                  <a:pt x="61619" y="85432"/>
                  <a:pt x="69342" y="86614"/>
                  <a:pt x="80962" y="90487"/>
                </a:cubicBezTo>
                <a:cubicBezTo>
                  <a:pt x="84137" y="95250"/>
                  <a:pt x="86823" y="100378"/>
                  <a:pt x="90487" y="104775"/>
                </a:cubicBezTo>
                <a:cubicBezTo>
                  <a:pt x="101944" y="118524"/>
                  <a:pt x="105016" y="119223"/>
                  <a:pt x="119062" y="128587"/>
                </a:cubicBezTo>
                <a:cubicBezTo>
                  <a:pt x="144459" y="166684"/>
                  <a:pt x="111127" y="120653"/>
                  <a:pt x="142875" y="152400"/>
                </a:cubicBezTo>
                <a:cubicBezTo>
                  <a:pt x="146922" y="156447"/>
                  <a:pt x="148597" y="162409"/>
                  <a:pt x="152400" y="166687"/>
                </a:cubicBezTo>
                <a:cubicBezTo>
                  <a:pt x="176125" y="193378"/>
                  <a:pt x="173547" y="190310"/>
                  <a:pt x="195262" y="204787"/>
                </a:cubicBezTo>
                <a:cubicBezTo>
                  <a:pt x="216565" y="236743"/>
                  <a:pt x="191469" y="205433"/>
                  <a:pt x="219075" y="223837"/>
                </a:cubicBezTo>
                <a:cubicBezTo>
                  <a:pt x="254750" y="247620"/>
                  <a:pt x="213676" y="231564"/>
                  <a:pt x="247650" y="242887"/>
                </a:cubicBezTo>
                <a:cubicBezTo>
                  <a:pt x="252412" y="247650"/>
                  <a:pt x="256333" y="253439"/>
                  <a:pt x="261937" y="257175"/>
                </a:cubicBezTo>
                <a:cubicBezTo>
                  <a:pt x="266114" y="259960"/>
                  <a:pt x="272305" y="258801"/>
                  <a:pt x="276225" y="261937"/>
                </a:cubicBezTo>
                <a:cubicBezTo>
                  <a:pt x="307000" y="286557"/>
                  <a:pt x="264125" y="269017"/>
                  <a:pt x="300037" y="280987"/>
                </a:cubicBezTo>
                <a:lnTo>
                  <a:pt x="342900" y="309562"/>
                </a:lnTo>
                <a:cubicBezTo>
                  <a:pt x="347662" y="312737"/>
                  <a:pt x="351634" y="317699"/>
                  <a:pt x="357187" y="319087"/>
                </a:cubicBezTo>
                <a:cubicBezTo>
                  <a:pt x="367835" y="321749"/>
                  <a:pt x="397856" y="328738"/>
                  <a:pt x="404812" y="333375"/>
                </a:cubicBezTo>
                <a:cubicBezTo>
                  <a:pt x="423277" y="345684"/>
                  <a:pt x="413670" y="341090"/>
                  <a:pt x="433387" y="347662"/>
                </a:cubicBezTo>
                <a:cubicBezTo>
                  <a:pt x="438150" y="352425"/>
                  <a:pt x="442071" y="358214"/>
                  <a:pt x="447675" y="361950"/>
                </a:cubicBezTo>
                <a:cubicBezTo>
                  <a:pt x="451852" y="364735"/>
                  <a:pt x="457472" y="364467"/>
                  <a:pt x="461962" y="366712"/>
                </a:cubicBezTo>
                <a:cubicBezTo>
                  <a:pt x="507252" y="389356"/>
                  <a:pt x="431094" y="361184"/>
                  <a:pt x="504825" y="385762"/>
                </a:cubicBezTo>
                <a:lnTo>
                  <a:pt x="547687" y="400050"/>
                </a:lnTo>
                <a:cubicBezTo>
                  <a:pt x="552450" y="401638"/>
                  <a:pt x="556968" y="404454"/>
                  <a:pt x="561975" y="404812"/>
                </a:cubicBezTo>
                <a:lnTo>
                  <a:pt x="628650" y="409575"/>
                </a:lnTo>
                <a:cubicBezTo>
                  <a:pt x="633412" y="412750"/>
                  <a:pt x="637707" y="416775"/>
                  <a:pt x="642937" y="419100"/>
                </a:cubicBezTo>
                <a:cubicBezTo>
                  <a:pt x="652112" y="423178"/>
                  <a:pt x="663158" y="423056"/>
                  <a:pt x="671512" y="428625"/>
                </a:cubicBezTo>
                <a:cubicBezTo>
                  <a:pt x="676275" y="431800"/>
                  <a:pt x="680680" y="435590"/>
                  <a:pt x="685800" y="438150"/>
                </a:cubicBezTo>
                <a:cubicBezTo>
                  <a:pt x="690290" y="440395"/>
                  <a:pt x="700087" y="442912"/>
                  <a:pt x="700087" y="442912"/>
                </a:cubicBezTo>
              </a:path>
            </a:pathLst>
          </a:cu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9" name="任意多边形: 形状 120">
            <a:extLst>
              <a:ext uri="{FF2B5EF4-FFF2-40B4-BE49-F238E27FC236}">
                <a16:creationId xmlns:a16="http://schemas.microsoft.com/office/drawing/2014/main" id="{B2AD1246-A578-4113-8CFA-2EF3D625328D}"/>
              </a:ext>
            </a:extLst>
          </p:cNvPr>
          <p:cNvSpPr/>
          <p:nvPr/>
        </p:nvSpPr>
        <p:spPr>
          <a:xfrm flipV="1">
            <a:off x="21193355" y="22500952"/>
            <a:ext cx="397084" cy="37235"/>
          </a:xfrm>
          <a:custGeom>
            <a:avLst/>
            <a:gdLst>
              <a:gd name="connsiteX0" fmla="*/ 1257300 w 1257300"/>
              <a:gd name="connsiteY0" fmla="*/ 99775 h 99775"/>
              <a:gd name="connsiteX1" fmla="*/ 632460 w 1257300"/>
              <a:gd name="connsiteY1" fmla="*/ 76915 h 99775"/>
              <a:gd name="connsiteX2" fmla="*/ 510540 w 1257300"/>
              <a:gd name="connsiteY2" fmla="*/ 69295 h 99775"/>
              <a:gd name="connsiteX3" fmla="*/ 487680 w 1257300"/>
              <a:gd name="connsiteY3" fmla="*/ 61675 h 99775"/>
              <a:gd name="connsiteX4" fmla="*/ 403860 w 1257300"/>
              <a:gd name="connsiteY4" fmla="*/ 54055 h 99775"/>
              <a:gd name="connsiteX5" fmla="*/ 350520 w 1257300"/>
              <a:gd name="connsiteY5" fmla="*/ 38815 h 99775"/>
              <a:gd name="connsiteX6" fmla="*/ 281940 w 1257300"/>
              <a:gd name="connsiteY6" fmla="*/ 23575 h 99775"/>
              <a:gd name="connsiteX7" fmla="*/ 106680 w 1257300"/>
              <a:gd name="connsiteY7" fmla="*/ 15955 h 99775"/>
              <a:gd name="connsiteX8" fmla="*/ 53340 w 1257300"/>
              <a:gd name="connsiteY8" fmla="*/ 715 h 99775"/>
              <a:gd name="connsiteX9" fmla="*/ 0 w 1257300"/>
              <a:gd name="connsiteY9" fmla="*/ 715 h 9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99775">
                <a:moveTo>
                  <a:pt x="1257300" y="99775"/>
                </a:moveTo>
                <a:lnTo>
                  <a:pt x="632460" y="76915"/>
                </a:lnTo>
                <a:cubicBezTo>
                  <a:pt x="591775" y="75254"/>
                  <a:pt x="551036" y="73558"/>
                  <a:pt x="510540" y="69295"/>
                </a:cubicBezTo>
                <a:cubicBezTo>
                  <a:pt x="502552" y="68454"/>
                  <a:pt x="495631" y="62811"/>
                  <a:pt x="487680" y="61675"/>
                </a:cubicBezTo>
                <a:cubicBezTo>
                  <a:pt x="459907" y="57707"/>
                  <a:pt x="431800" y="56595"/>
                  <a:pt x="403860" y="54055"/>
                </a:cubicBezTo>
                <a:cubicBezTo>
                  <a:pt x="349050" y="35785"/>
                  <a:pt x="417497" y="57951"/>
                  <a:pt x="350520" y="38815"/>
                </a:cubicBezTo>
                <a:cubicBezTo>
                  <a:pt x="317331" y="29332"/>
                  <a:pt x="327258" y="26700"/>
                  <a:pt x="281940" y="23575"/>
                </a:cubicBezTo>
                <a:cubicBezTo>
                  <a:pt x="223603" y="19552"/>
                  <a:pt x="165100" y="18495"/>
                  <a:pt x="106680" y="15955"/>
                </a:cubicBezTo>
                <a:cubicBezTo>
                  <a:pt x="93148" y="11444"/>
                  <a:pt x="66496" y="1911"/>
                  <a:pt x="53340" y="715"/>
                </a:cubicBezTo>
                <a:cubicBezTo>
                  <a:pt x="35633" y="-895"/>
                  <a:pt x="17780" y="715"/>
                  <a:pt x="0" y="71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20" name="任意多边形: 形状 122">
            <a:extLst>
              <a:ext uri="{FF2B5EF4-FFF2-40B4-BE49-F238E27FC236}">
                <a16:creationId xmlns:a16="http://schemas.microsoft.com/office/drawing/2014/main" id="{D3D6C3AA-96BE-417F-A793-BA6EC976DB30}"/>
              </a:ext>
            </a:extLst>
          </p:cNvPr>
          <p:cNvSpPr/>
          <p:nvPr/>
        </p:nvSpPr>
        <p:spPr>
          <a:xfrm flipV="1">
            <a:off x="21202807" y="22500397"/>
            <a:ext cx="386587" cy="16019"/>
          </a:xfrm>
          <a:custGeom>
            <a:avLst/>
            <a:gdLst>
              <a:gd name="connsiteX0" fmla="*/ 1206989 w 1206989"/>
              <a:gd name="connsiteY0" fmla="*/ 38109 h 38109"/>
              <a:gd name="connsiteX1" fmla="*/ 800589 w 1206989"/>
              <a:gd name="connsiteY1" fmla="*/ 31759 h 38109"/>
              <a:gd name="connsiteX2" fmla="*/ 743439 w 1206989"/>
              <a:gd name="connsiteY2" fmla="*/ 25409 h 38109"/>
              <a:gd name="connsiteX3" fmla="*/ 464039 w 1206989"/>
              <a:gd name="connsiteY3" fmla="*/ 19059 h 38109"/>
              <a:gd name="connsiteX4" fmla="*/ 432289 w 1206989"/>
              <a:gd name="connsiteY4" fmla="*/ 12709 h 38109"/>
              <a:gd name="connsiteX5" fmla="*/ 337039 w 1206989"/>
              <a:gd name="connsiteY5" fmla="*/ 6359 h 38109"/>
              <a:gd name="connsiteX6" fmla="*/ 89389 w 1206989"/>
              <a:gd name="connsiteY6" fmla="*/ 9 h 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989" h="38109">
                <a:moveTo>
                  <a:pt x="1206989" y="38109"/>
                </a:moveTo>
                <a:lnTo>
                  <a:pt x="800589" y="31759"/>
                </a:lnTo>
                <a:cubicBezTo>
                  <a:pt x="781429" y="31234"/>
                  <a:pt x="762593" y="26132"/>
                  <a:pt x="743439" y="25409"/>
                </a:cubicBezTo>
                <a:cubicBezTo>
                  <a:pt x="650348" y="21896"/>
                  <a:pt x="557172" y="21176"/>
                  <a:pt x="464039" y="19059"/>
                </a:cubicBezTo>
                <a:cubicBezTo>
                  <a:pt x="453456" y="16942"/>
                  <a:pt x="443028" y="13783"/>
                  <a:pt x="432289" y="12709"/>
                </a:cubicBezTo>
                <a:cubicBezTo>
                  <a:pt x="400626" y="9543"/>
                  <a:pt x="368845" y="7308"/>
                  <a:pt x="337039" y="6359"/>
                </a:cubicBezTo>
                <a:cubicBezTo>
                  <a:pt x="106590" y="-520"/>
                  <a:pt x="-135058" y="9"/>
                  <a:pt x="89389" y="9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" name="文本框 2"/>
          <p:cNvSpPr txBox="1"/>
          <p:nvPr/>
        </p:nvSpPr>
        <p:spPr>
          <a:xfrm>
            <a:off x="18433917" y="21066215"/>
            <a:ext cx="442451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Scene 1</a:t>
            </a:r>
            <a:endParaRPr lang="zh-CN" altLang="en-US" sz="631" dirty="0"/>
          </a:p>
        </p:txBody>
      </p:sp>
      <p:sp>
        <p:nvSpPr>
          <p:cNvPr id="121" name="文本框 120"/>
          <p:cNvSpPr txBox="1"/>
          <p:nvPr/>
        </p:nvSpPr>
        <p:spPr>
          <a:xfrm>
            <a:off x="18443441" y="21631626"/>
            <a:ext cx="442451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Scene 2</a:t>
            </a:r>
            <a:endParaRPr lang="zh-CN" altLang="en-US" sz="631" dirty="0"/>
          </a:p>
        </p:txBody>
      </p:sp>
      <p:sp>
        <p:nvSpPr>
          <p:cNvPr id="122" name="文本框 121"/>
          <p:cNvSpPr txBox="1"/>
          <p:nvPr/>
        </p:nvSpPr>
        <p:spPr>
          <a:xfrm>
            <a:off x="18443441" y="22245778"/>
            <a:ext cx="442451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Scene 3</a:t>
            </a:r>
            <a:endParaRPr lang="zh-CN" altLang="en-US" sz="631" dirty="0"/>
          </a:p>
        </p:txBody>
      </p:sp>
      <p:sp>
        <p:nvSpPr>
          <p:cNvPr id="123" name="文本框 122"/>
          <p:cNvSpPr txBox="1"/>
          <p:nvPr/>
        </p:nvSpPr>
        <p:spPr>
          <a:xfrm>
            <a:off x="19223574" y="22654841"/>
            <a:ext cx="442451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SGAN </a:t>
            </a:r>
            <a:endParaRPr lang="zh-CN" altLang="en-US" sz="631" dirty="0"/>
          </a:p>
        </p:txBody>
      </p:sp>
      <p:sp>
        <p:nvSpPr>
          <p:cNvPr id="124" name="文本框 123"/>
          <p:cNvSpPr txBox="1"/>
          <p:nvPr/>
        </p:nvSpPr>
        <p:spPr>
          <a:xfrm>
            <a:off x="20188274" y="22654841"/>
            <a:ext cx="442451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Sophie</a:t>
            </a:r>
            <a:endParaRPr lang="zh-CN" altLang="en-US" sz="631" dirty="0"/>
          </a:p>
        </p:txBody>
      </p:sp>
      <p:sp>
        <p:nvSpPr>
          <p:cNvPr id="125" name="文本框 124"/>
          <p:cNvSpPr txBox="1"/>
          <p:nvPr/>
        </p:nvSpPr>
        <p:spPr>
          <a:xfrm>
            <a:off x="21152973" y="22654841"/>
            <a:ext cx="442451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Ours </a:t>
            </a:r>
            <a:endParaRPr lang="zh-CN" altLang="en-US" sz="631" dirty="0"/>
          </a:p>
        </p:txBody>
      </p:sp>
      <p:sp>
        <p:nvSpPr>
          <p:cNvPr id="4" name="矩形 3"/>
          <p:cNvSpPr/>
          <p:nvPr/>
        </p:nvSpPr>
        <p:spPr>
          <a:xfrm>
            <a:off x="20487458" y="20734551"/>
            <a:ext cx="505267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Observed</a:t>
            </a:r>
          </a:p>
        </p:txBody>
      </p:sp>
      <p:sp>
        <p:nvSpPr>
          <p:cNvPr id="5" name="矩形 4"/>
          <p:cNvSpPr/>
          <p:nvPr/>
        </p:nvSpPr>
        <p:spPr>
          <a:xfrm>
            <a:off x="19358829" y="20725032"/>
            <a:ext cx="646331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Ground truth </a:t>
            </a:r>
          </a:p>
        </p:txBody>
      </p:sp>
      <p:sp>
        <p:nvSpPr>
          <p:cNvPr id="6" name="矩形 5"/>
          <p:cNvSpPr/>
          <p:nvPr/>
        </p:nvSpPr>
        <p:spPr>
          <a:xfrm>
            <a:off x="21465985" y="20742903"/>
            <a:ext cx="527709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Prediction</a:t>
            </a:r>
            <a:endParaRPr lang="zh-CN" altLang="en-US" sz="631" dirty="0"/>
          </a:p>
        </p:txBody>
      </p:sp>
      <p:cxnSp>
        <p:nvCxnSpPr>
          <p:cNvPr id="128" name="直接连接符 127"/>
          <p:cNvCxnSpPr/>
          <p:nvPr/>
        </p:nvCxnSpPr>
        <p:spPr>
          <a:xfrm flipV="1">
            <a:off x="19203508" y="20800913"/>
            <a:ext cx="167500" cy="14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20332838" y="20807057"/>
            <a:ext cx="167500" cy="12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21299807" y="20807055"/>
            <a:ext cx="167500" cy="120"/>
          </a:xfrm>
          <a:prstGeom prst="line">
            <a:avLst/>
          </a:prstGeom>
          <a:ln w="508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8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0935066" y="20889349"/>
            <a:ext cx="920820" cy="718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2" name="矩形 11"/>
          <p:cNvSpPr/>
          <p:nvPr/>
        </p:nvSpPr>
        <p:spPr>
          <a:xfrm>
            <a:off x="20014246" y="20889349"/>
            <a:ext cx="920820" cy="718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1" name="矩形 10"/>
          <p:cNvSpPr/>
          <p:nvPr/>
        </p:nvSpPr>
        <p:spPr>
          <a:xfrm>
            <a:off x="19093426" y="20889349"/>
            <a:ext cx="920820" cy="718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248" y="20897273"/>
            <a:ext cx="908205" cy="706381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565" y="20895764"/>
            <a:ext cx="908205" cy="706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648" y="20896575"/>
            <a:ext cx="908476" cy="706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3991" y="21163467"/>
            <a:ext cx="80969" cy="718997"/>
          </a:xfrm>
          <a:prstGeom prst="rect">
            <a:avLst/>
          </a:prstGeom>
        </p:spPr>
      </p:pic>
      <p:sp>
        <p:nvSpPr>
          <p:cNvPr id="14" name="流程图: 接点 13"/>
          <p:cNvSpPr/>
          <p:nvPr/>
        </p:nvSpPr>
        <p:spPr>
          <a:xfrm>
            <a:off x="19319437" y="21427332"/>
            <a:ext cx="63069" cy="6306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5" name="流程图: 接点 14"/>
          <p:cNvSpPr/>
          <p:nvPr/>
        </p:nvSpPr>
        <p:spPr>
          <a:xfrm>
            <a:off x="19804044" y="21114568"/>
            <a:ext cx="63069" cy="63069"/>
          </a:xfrm>
          <a:prstGeom prst="flowChartConnector">
            <a:avLst/>
          </a:prstGeom>
          <a:solidFill>
            <a:srgbClr val="009BFF"/>
          </a:solidFill>
          <a:ln>
            <a:solidFill>
              <a:srgbClr val="00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6" name="流程图: 接点 15"/>
          <p:cNvSpPr/>
          <p:nvPr/>
        </p:nvSpPr>
        <p:spPr>
          <a:xfrm>
            <a:off x="19808862" y="21229356"/>
            <a:ext cx="63069" cy="63069"/>
          </a:xfrm>
          <a:prstGeom prst="flowChartConnector">
            <a:avLst/>
          </a:prstGeom>
          <a:solidFill>
            <a:srgbClr val="38FEBC"/>
          </a:solidFill>
          <a:ln>
            <a:solidFill>
              <a:srgbClr val="38F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7" name="流程图: 接点 16"/>
          <p:cNvSpPr/>
          <p:nvPr/>
        </p:nvSpPr>
        <p:spPr>
          <a:xfrm>
            <a:off x="19779846" y="21416507"/>
            <a:ext cx="63069" cy="63069"/>
          </a:xfrm>
          <a:prstGeom prst="flowChartConnector">
            <a:avLst/>
          </a:prstGeom>
          <a:solidFill>
            <a:srgbClr val="FEC900"/>
          </a:solidFill>
          <a:ln>
            <a:solidFill>
              <a:srgbClr val="FEC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8" name="流程图: 接点 17"/>
          <p:cNvSpPr/>
          <p:nvPr/>
        </p:nvSpPr>
        <p:spPr>
          <a:xfrm>
            <a:off x="20380229" y="21395797"/>
            <a:ext cx="63069" cy="6306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" name="流程图: 接点 18"/>
          <p:cNvSpPr/>
          <p:nvPr/>
        </p:nvSpPr>
        <p:spPr>
          <a:xfrm>
            <a:off x="21524376" y="21452591"/>
            <a:ext cx="63069" cy="6306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" name="流程图: 接点 19"/>
          <p:cNvSpPr/>
          <p:nvPr/>
        </p:nvSpPr>
        <p:spPr>
          <a:xfrm>
            <a:off x="21547184" y="21365293"/>
            <a:ext cx="63069" cy="63069"/>
          </a:xfrm>
          <a:prstGeom prst="flowChartConnector">
            <a:avLst/>
          </a:prstGeom>
          <a:solidFill>
            <a:srgbClr val="0FF8E6"/>
          </a:solidFill>
          <a:ln>
            <a:solidFill>
              <a:srgbClr val="0FF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1" name="流程图: 接点 20"/>
          <p:cNvSpPr/>
          <p:nvPr/>
        </p:nvSpPr>
        <p:spPr>
          <a:xfrm>
            <a:off x="21073312" y="20994559"/>
            <a:ext cx="63069" cy="63069"/>
          </a:xfrm>
          <a:prstGeom prst="flowChartConnector">
            <a:avLst/>
          </a:prstGeom>
          <a:solidFill>
            <a:srgbClr val="D0FE26"/>
          </a:solidFill>
          <a:ln>
            <a:solidFill>
              <a:srgbClr val="D0F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3" name="矩形 22"/>
          <p:cNvSpPr/>
          <p:nvPr/>
        </p:nvSpPr>
        <p:spPr>
          <a:xfrm>
            <a:off x="20961716" y="21281746"/>
            <a:ext cx="223181" cy="3203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25" name="直接连接符 24"/>
          <p:cNvCxnSpPr/>
          <p:nvPr/>
        </p:nvCxnSpPr>
        <p:spPr>
          <a:xfrm>
            <a:off x="22023849" y="21166535"/>
            <a:ext cx="420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2067039" y="21098760"/>
            <a:ext cx="200247" cy="38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sz="6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2024964" y="21511681"/>
            <a:ext cx="420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2023016" y="21877056"/>
            <a:ext cx="420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2065924" y="21438768"/>
            <a:ext cx="200247" cy="38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6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065924" y="21804630"/>
            <a:ext cx="200247" cy="38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CN" altLang="en-US" sz="6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0381604" y="20743379"/>
            <a:ext cx="646331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Ground truth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9185215" y="20821896"/>
            <a:ext cx="331511" cy="0"/>
          </a:xfrm>
          <a:prstGeom prst="line">
            <a:avLst/>
          </a:prstGeom>
          <a:ln w="34925">
            <a:solidFill>
              <a:srgbClr val="0000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9539764" y="20749412"/>
            <a:ext cx="505267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Observed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20048719" y="20813691"/>
            <a:ext cx="331511" cy="0"/>
          </a:xfrm>
          <a:prstGeom prst="line">
            <a:avLst/>
          </a:prstGeom>
          <a:ln w="349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1405356" y="20743379"/>
            <a:ext cx="527709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Prediction</a:t>
            </a:r>
            <a:endParaRPr lang="zh-CN" altLang="en-US" sz="631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4409" y="20786894"/>
            <a:ext cx="330951" cy="53604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20777874" y="21274706"/>
            <a:ext cx="153433" cy="3288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3" name="矩形 42"/>
          <p:cNvSpPr/>
          <p:nvPr/>
        </p:nvSpPr>
        <p:spPr>
          <a:xfrm>
            <a:off x="19066942" y="20865148"/>
            <a:ext cx="276038" cy="189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31" b="1" dirty="0"/>
              <a:t>(a)</a:t>
            </a:r>
          </a:p>
        </p:txBody>
      </p:sp>
      <p:sp>
        <p:nvSpPr>
          <p:cNvPr id="44" name="矩形 43"/>
          <p:cNvSpPr/>
          <p:nvPr/>
        </p:nvSpPr>
        <p:spPr>
          <a:xfrm>
            <a:off x="19987763" y="20865148"/>
            <a:ext cx="279244" cy="18941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31" b="1" dirty="0"/>
              <a:t>(b)</a:t>
            </a:r>
          </a:p>
        </p:txBody>
      </p:sp>
      <p:sp>
        <p:nvSpPr>
          <p:cNvPr id="45" name="矩形 44"/>
          <p:cNvSpPr/>
          <p:nvPr/>
        </p:nvSpPr>
        <p:spPr>
          <a:xfrm>
            <a:off x="20906791" y="20865148"/>
            <a:ext cx="269626" cy="18941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31" b="1" dirty="0"/>
              <a:t>(c)</a:t>
            </a:r>
          </a:p>
        </p:txBody>
      </p:sp>
      <p:pic>
        <p:nvPicPr>
          <p:cNvPr id="2" name="图片 1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8248" y="21615410"/>
            <a:ext cx="913252" cy="6805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图片 2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179" y="21615125"/>
            <a:ext cx="920820" cy="6811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图片 3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677" y="21614765"/>
            <a:ext cx="910499" cy="6811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2" name="流程图: 接点 41"/>
          <p:cNvSpPr/>
          <p:nvPr/>
        </p:nvSpPr>
        <p:spPr>
          <a:xfrm>
            <a:off x="21673893" y="22118300"/>
            <a:ext cx="63069" cy="6306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6" name="流程图: 接点 45"/>
          <p:cNvSpPr/>
          <p:nvPr/>
        </p:nvSpPr>
        <p:spPr>
          <a:xfrm>
            <a:off x="21587445" y="21983576"/>
            <a:ext cx="63069" cy="63069"/>
          </a:xfrm>
          <a:prstGeom prst="flowChartConnector">
            <a:avLst/>
          </a:prstGeom>
          <a:solidFill>
            <a:srgbClr val="0FF8E6"/>
          </a:solidFill>
          <a:ln>
            <a:solidFill>
              <a:srgbClr val="0FF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7" name="流程图: 接点 46"/>
          <p:cNvSpPr/>
          <p:nvPr/>
        </p:nvSpPr>
        <p:spPr>
          <a:xfrm>
            <a:off x="20602752" y="21910828"/>
            <a:ext cx="63069" cy="6306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8" name="流程图: 接点 47"/>
          <p:cNvSpPr/>
          <p:nvPr/>
        </p:nvSpPr>
        <p:spPr>
          <a:xfrm>
            <a:off x="19244438" y="22151728"/>
            <a:ext cx="63069" cy="6306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9" name="流程图: 接点 48"/>
          <p:cNvSpPr/>
          <p:nvPr/>
        </p:nvSpPr>
        <p:spPr>
          <a:xfrm>
            <a:off x="19523338" y="21956339"/>
            <a:ext cx="63069" cy="63069"/>
          </a:xfrm>
          <a:prstGeom prst="flowChartConnector">
            <a:avLst/>
          </a:prstGeom>
          <a:solidFill>
            <a:srgbClr val="FEC900"/>
          </a:solidFill>
          <a:ln>
            <a:solidFill>
              <a:srgbClr val="FEC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50" name="流程图: 接点 49"/>
          <p:cNvSpPr/>
          <p:nvPr/>
        </p:nvSpPr>
        <p:spPr>
          <a:xfrm>
            <a:off x="19515266" y="21819391"/>
            <a:ext cx="63069" cy="63069"/>
          </a:xfrm>
          <a:prstGeom prst="flowChartConnector">
            <a:avLst/>
          </a:prstGeom>
          <a:solidFill>
            <a:srgbClr val="38FEBC"/>
          </a:solidFill>
          <a:ln>
            <a:solidFill>
              <a:srgbClr val="38F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51" name="流程图: 接点 50"/>
          <p:cNvSpPr/>
          <p:nvPr/>
        </p:nvSpPr>
        <p:spPr>
          <a:xfrm>
            <a:off x="19465738" y="21653372"/>
            <a:ext cx="63069" cy="63069"/>
          </a:xfrm>
          <a:prstGeom prst="flowChartConnector">
            <a:avLst/>
          </a:prstGeom>
          <a:solidFill>
            <a:srgbClr val="009BFF"/>
          </a:solidFill>
          <a:ln>
            <a:solidFill>
              <a:srgbClr val="00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52" name="流程图: 接点 51"/>
          <p:cNvSpPr/>
          <p:nvPr/>
        </p:nvSpPr>
        <p:spPr>
          <a:xfrm>
            <a:off x="21104848" y="21643259"/>
            <a:ext cx="63069" cy="63069"/>
          </a:xfrm>
          <a:prstGeom prst="flowChartConnector">
            <a:avLst/>
          </a:prstGeom>
          <a:solidFill>
            <a:srgbClr val="D0FE26"/>
          </a:solidFill>
          <a:ln>
            <a:solidFill>
              <a:srgbClr val="D0F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</p:spTree>
    <p:extLst>
      <p:ext uri="{BB962C8B-B14F-4D97-AF65-F5344CB8AC3E}">
        <p14:creationId xmlns:p14="http://schemas.microsoft.com/office/powerpoint/2010/main" val="32843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21B495B-2D35-42B3-8F19-5B9C5037FAB1}"/>
              </a:ext>
            </a:extLst>
          </p:cNvPr>
          <p:cNvGrpSpPr/>
          <p:nvPr/>
        </p:nvGrpSpPr>
        <p:grpSpPr>
          <a:xfrm rot="5400000">
            <a:off x="17257417" y="22497824"/>
            <a:ext cx="652136" cy="6589987"/>
            <a:chOff x="4512073" y="4208889"/>
            <a:chExt cx="185811" cy="108582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2073" y="4208889"/>
              <a:ext cx="122278" cy="1085821"/>
            </a:xfrm>
            <a:prstGeom prst="rect">
              <a:avLst/>
            </a:prstGeom>
          </p:spPr>
        </p:pic>
        <p:cxnSp>
          <p:nvCxnSpPr>
            <p:cNvPr id="25" name="直接连接符 24"/>
            <p:cNvCxnSpPr/>
            <p:nvPr/>
          </p:nvCxnSpPr>
          <p:spPr>
            <a:xfrm>
              <a:off x="4632671" y="4213537"/>
              <a:ext cx="635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634351" y="4734775"/>
              <a:ext cx="635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631411" y="5286556"/>
              <a:ext cx="635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0E16B1-9D0A-492B-9668-4BB9BD282F7D}"/>
              </a:ext>
            </a:extLst>
          </p:cNvPr>
          <p:cNvGrpSpPr/>
          <p:nvPr/>
        </p:nvGrpSpPr>
        <p:grpSpPr>
          <a:xfrm>
            <a:off x="42111675" y="18836720"/>
            <a:ext cx="2002397" cy="1511421"/>
            <a:chOff x="3666895" y="1554115"/>
            <a:chExt cx="1390612" cy="1028672"/>
          </a:xfrm>
        </p:grpSpPr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52E1C189-83A5-4319-A409-F32B397004F1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03" name="流程图: 接点 102">
              <a:extLst>
                <a:ext uri="{FF2B5EF4-FFF2-40B4-BE49-F238E27FC236}">
                  <a16:creationId xmlns:a16="http://schemas.microsoft.com/office/drawing/2014/main" id="{75F4B9B2-ED33-40BE-9B40-5681EFC16BA7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104" name="流程图: 接点 103">
              <a:extLst>
                <a:ext uri="{FF2B5EF4-FFF2-40B4-BE49-F238E27FC236}">
                  <a16:creationId xmlns:a16="http://schemas.microsoft.com/office/drawing/2014/main" id="{D5B8B158-61E4-4F5D-82FC-F85F40075412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0FF8E6"/>
            </a:solidFill>
            <a:ln>
              <a:solidFill>
                <a:srgbClr val="0FF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110" name="流程图: 接点 109">
              <a:extLst>
                <a:ext uri="{FF2B5EF4-FFF2-40B4-BE49-F238E27FC236}">
                  <a16:creationId xmlns:a16="http://schemas.microsoft.com/office/drawing/2014/main" id="{8FA6A65D-B099-4941-BA67-4D6801605921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D0FE26"/>
            </a:solidFill>
            <a:ln>
              <a:solidFill>
                <a:srgbClr val="D0FE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6B94A76-263A-4C13-93BF-2DC47736FC13}"/>
              </a:ext>
            </a:extLst>
          </p:cNvPr>
          <p:cNvGrpSpPr/>
          <p:nvPr/>
        </p:nvGrpSpPr>
        <p:grpSpPr>
          <a:xfrm>
            <a:off x="14090458" y="16018948"/>
            <a:ext cx="3063369" cy="2252477"/>
            <a:chOff x="1301016" y="2164443"/>
            <a:chExt cx="1379183" cy="1027695"/>
          </a:xfrm>
        </p:grpSpPr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EF2A82F6-E5BC-4C25-9579-060FF37EC519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</p:pic>
        <p:sp>
          <p:nvSpPr>
            <p:cNvPr id="136" name="流程图: 接点 135">
              <a:extLst>
                <a:ext uri="{FF2B5EF4-FFF2-40B4-BE49-F238E27FC236}">
                  <a16:creationId xmlns:a16="http://schemas.microsoft.com/office/drawing/2014/main" id="{FBE8E30D-7DE8-47B3-90D7-57BE7E14533B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137" name="流程图: 接点 136">
              <a:extLst>
                <a:ext uri="{FF2B5EF4-FFF2-40B4-BE49-F238E27FC236}">
                  <a16:creationId xmlns:a16="http://schemas.microsoft.com/office/drawing/2014/main" id="{1CCF1273-31AF-4C11-8224-F58339FD691E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138" name="流程图: 接点 137">
              <a:extLst>
                <a:ext uri="{FF2B5EF4-FFF2-40B4-BE49-F238E27FC236}">
                  <a16:creationId xmlns:a16="http://schemas.microsoft.com/office/drawing/2014/main" id="{3E4F48B4-4AD7-4205-8438-47BF29B2EC28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139" name="流程图: 接点 138">
              <a:extLst>
                <a:ext uri="{FF2B5EF4-FFF2-40B4-BE49-F238E27FC236}">
                  <a16:creationId xmlns:a16="http://schemas.microsoft.com/office/drawing/2014/main" id="{BB0EC594-7435-4593-BECD-2F9EB6379334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B20E7B8B-147B-409F-B48F-E2F1098DAB2F}"/>
              </a:ext>
            </a:extLst>
          </p:cNvPr>
          <p:cNvGrpSpPr/>
          <p:nvPr/>
        </p:nvGrpSpPr>
        <p:grpSpPr>
          <a:xfrm>
            <a:off x="14108619" y="20696428"/>
            <a:ext cx="3063369" cy="2252477"/>
            <a:chOff x="3666895" y="1554115"/>
            <a:chExt cx="1390612" cy="1028672"/>
          </a:xfrm>
        </p:grpSpPr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4CB6031F-981F-4132-8C02-F5C0D94FA7C9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4" name="流程图: 接点 203">
              <a:extLst>
                <a:ext uri="{FF2B5EF4-FFF2-40B4-BE49-F238E27FC236}">
                  <a16:creationId xmlns:a16="http://schemas.microsoft.com/office/drawing/2014/main" id="{987D4F9A-DE68-409A-BA2C-28FCA89A3CC5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05" name="流程图: 接点 204">
              <a:extLst>
                <a:ext uri="{FF2B5EF4-FFF2-40B4-BE49-F238E27FC236}">
                  <a16:creationId xmlns:a16="http://schemas.microsoft.com/office/drawing/2014/main" id="{FC8898E4-D933-4CCB-89FF-5B10EEF9EB6F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06" name="流程图: 接点 205">
              <a:extLst>
                <a:ext uri="{FF2B5EF4-FFF2-40B4-BE49-F238E27FC236}">
                  <a16:creationId xmlns:a16="http://schemas.microsoft.com/office/drawing/2014/main" id="{CB9E2931-8A37-4A20-B6BF-D0D3187834E3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431B07F8-3762-44C9-AD63-716ABC930271}"/>
              </a:ext>
            </a:extLst>
          </p:cNvPr>
          <p:cNvGrpSpPr/>
          <p:nvPr/>
        </p:nvGrpSpPr>
        <p:grpSpPr>
          <a:xfrm>
            <a:off x="17239823" y="16018948"/>
            <a:ext cx="3063369" cy="2252477"/>
            <a:chOff x="1301016" y="2164443"/>
            <a:chExt cx="1379183" cy="1027695"/>
          </a:xfrm>
        </p:grpSpPr>
        <p:pic>
          <p:nvPicPr>
            <p:cNvPr id="223" name="图片 222">
              <a:extLst>
                <a:ext uri="{FF2B5EF4-FFF2-40B4-BE49-F238E27FC236}">
                  <a16:creationId xmlns:a16="http://schemas.microsoft.com/office/drawing/2014/main" id="{89D87511-EF6F-4439-995E-AE9A1D977792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24" name="流程图: 接点 223">
              <a:extLst>
                <a:ext uri="{FF2B5EF4-FFF2-40B4-BE49-F238E27FC236}">
                  <a16:creationId xmlns:a16="http://schemas.microsoft.com/office/drawing/2014/main" id="{138EC091-6FBB-4A11-8357-71FE6CA751F8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25" name="流程图: 接点 224">
              <a:extLst>
                <a:ext uri="{FF2B5EF4-FFF2-40B4-BE49-F238E27FC236}">
                  <a16:creationId xmlns:a16="http://schemas.microsoft.com/office/drawing/2014/main" id="{E08CCD0D-4CF1-4E5F-8DF1-9B4575C91AAC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FEC900"/>
            </a:solidFill>
            <a:ln>
              <a:solidFill>
                <a:srgbClr val="FEC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26" name="流程图: 接点 225">
              <a:extLst>
                <a:ext uri="{FF2B5EF4-FFF2-40B4-BE49-F238E27FC236}">
                  <a16:creationId xmlns:a16="http://schemas.microsoft.com/office/drawing/2014/main" id="{517102F7-1A8C-4E5A-9F29-5E141ACE9C18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27" name="流程图: 接点 226">
              <a:extLst>
                <a:ext uri="{FF2B5EF4-FFF2-40B4-BE49-F238E27FC236}">
                  <a16:creationId xmlns:a16="http://schemas.microsoft.com/office/drawing/2014/main" id="{AD7C99D8-7B5D-4799-89C3-EE722C19C004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878BFB39-7D81-40C1-875B-5CD20F177BF5}"/>
              </a:ext>
            </a:extLst>
          </p:cNvPr>
          <p:cNvGrpSpPr/>
          <p:nvPr/>
        </p:nvGrpSpPr>
        <p:grpSpPr>
          <a:xfrm>
            <a:off x="20389190" y="16022077"/>
            <a:ext cx="3063369" cy="2252477"/>
            <a:chOff x="1301016" y="2164443"/>
            <a:chExt cx="1379183" cy="1027695"/>
          </a:xfrm>
        </p:grpSpPr>
        <p:pic>
          <p:nvPicPr>
            <p:cNvPr id="235" name="图片 234">
              <a:extLst>
                <a:ext uri="{FF2B5EF4-FFF2-40B4-BE49-F238E27FC236}">
                  <a16:creationId xmlns:a16="http://schemas.microsoft.com/office/drawing/2014/main" id="{7DC6C7AB-F988-4E77-AB3F-6C660BFFDB90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6" name="流程图: 接点 235">
              <a:extLst>
                <a:ext uri="{FF2B5EF4-FFF2-40B4-BE49-F238E27FC236}">
                  <a16:creationId xmlns:a16="http://schemas.microsoft.com/office/drawing/2014/main" id="{679114C2-29D7-49A5-9870-AF08308D3B22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37" name="流程图: 接点 236">
              <a:extLst>
                <a:ext uri="{FF2B5EF4-FFF2-40B4-BE49-F238E27FC236}">
                  <a16:creationId xmlns:a16="http://schemas.microsoft.com/office/drawing/2014/main" id="{C5BB65FE-D6ED-4C32-94BF-3D4FDAEE66B0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38" name="流程图: 接点 237">
              <a:extLst>
                <a:ext uri="{FF2B5EF4-FFF2-40B4-BE49-F238E27FC236}">
                  <a16:creationId xmlns:a16="http://schemas.microsoft.com/office/drawing/2014/main" id="{760BFE37-F23F-430F-8E7C-2AEF8609D7F3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39" name="流程图: 接点 238">
              <a:extLst>
                <a:ext uri="{FF2B5EF4-FFF2-40B4-BE49-F238E27FC236}">
                  <a16:creationId xmlns:a16="http://schemas.microsoft.com/office/drawing/2014/main" id="{C26EF352-871C-40CA-9076-0391FD03A940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B8E2F22A-567A-4667-AF9A-D23E17E60210}"/>
              </a:ext>
            </a:extLst>
          </p:cNvPr>
          <p:cNvGrpSpPr/>
          <p:nvPr/>
        </p:nvGrpSpPr>
        <p:grpSpPr>
          <a:xfrm>
            <a:off x="23545255" y="16019089"/>
            <a:ext cx="3063369" cy="2252477"/>
            <a:chOff x="1301016" y="2164443"/>
            <a:chExt cx="1379183" cy="1027695"/>
          </a:xfrm>
        </p:grpSpPr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413DF132-C8A3-42FE-BDA6-30ADC5C42271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2" name="流程图: 接点 241">
              <a:extLst>
                <a:ext uri="{FF2B5EF4-FFF2-40B4-BE49-F238E27FC236}">
                  <a16:creationId xmlns:a16="http://schemas.microsoft.com/office/drawing/2014/main" id="{1B389909-F1C4-4680-ABC2-30D8AF8B21FE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43" name="流程图: 接点 242">
              <a:extLst>
                <a:ext uri="{FF2B5EF4-FFF2-40B4-BE49-F238E27FC236}">
                  <a16:creationId xmlns:a16="http://schemas.microsoft.com/office/drawing/2014/main" id="{978002D3-D72B-405C-A3DA-7F52AC2166A6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44" name="流程图: 接点 243">
              <a:extLst>
                <a:ext uri="{FF2B5EF4-FFF2-40B4-BE49-F238E27FC236}">
                  <a16:creationId xmlns:a16="http://schemas.microsoft.com/office/drawing/2014/main" id="{8BFD812E-C51F-49EB-8E5C-27D2CF8643DA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45" name="流程图: 接点 244">
              <a:extLst>
                <a:ext uri="{FF2B5EF4-FFF2-40B4-BE49-F238E27FC236}">
                  <a16:creationId xmlns:a16="http://schemas.microsoft.com/office/drawing/2014/main" id="{AAA872A5-4EF6-48C9-ADF6-4EAF11DCFEB6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009BFF"/>
            </a:solidFill>
            <a:ln>
              <a:solidFill>
                <a:srgbClr val="00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B2DBB912-1368-4038-9C6B-122B556FFC63}"/>
              </a:ext>
            </a:extLst>
          </p:cNvPr>
          <p:cNvGrpSpPr/>
          <p:nvPr/>
        </p:nvGrpSpPr>
        <p:grpSpPr>
          <a:xfrm>
            <a:off x="14090616" y="18357688"/>
            <a:ext cx="3063369" cy="2252477"/>
            <a:chOff x="1301016" y="2164443"/>
            <a:chExt cx="1379183" cy="1027695"/>
          </a:xfrm>
        </p:grpSpPr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1E6A3D7B-D6F7-4B71-BC16-687C7DC7A302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8" name="流程图: 接点 247">
              <a:extLst>
                <a:ext uri="{FF2B5EF4-FFF2-40B4-BE49-F238E27FC236}">
                  <a16:creationId xmlns:a16="http://schemas.microsoft.com/office/drawing/2014/main" id="{6B6D0340-0010-4695-8CEE-20030465E0B7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49" name="流程图: 接点 248">
              <a:extLst>
                <a:ext uri="{FF2B5EF4-FFF2-40B4-BE49-F238E27FC236}">
                  <a16:creationId xmlns:a16="http://schemas.microsoft.com/office/drawing/2014/main" id="{7E473A3B-76CF-47CD-9473-5FFDABC66212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EB1394"/>
            </a:solidFill>
            <a:ln>
              <a:solidFill>
                <a:srgbClr val="EB1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50" name="流程图: 接点 249">
              <a:extLst>
                <a:ext uri="{FF2B5EF4-FFF2-40B4-BE49-F238E27FC236}">
                  <a16:creationId xmlns:a16="http://schemas.microsoft.com/office/drawing/2014/main" id="{380FE69C-5934-408E-B7B3-5776F7387D65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E4527C"/>
            </a:solidFill>
            <a:ln>
              <a:solidFill>
                <a:srgbClr val="E45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51" name="流程图: 接点 250">
              <a:extLst>
                <a:ext uri="{FF2B5EF4-FFF2-40B4-BE49-F238E27FC236}">
                  <a16:creationId xmlns:a16="http://schemas.microsoft.com/office/drawing/2014/main" id="{C7D219AC-818E-46FE-B567-1EA4713F350D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EB1394"/>
            </a:solidFill>
            <a:ln>
              <a:solidFill>
                <a:srgbClr val="EB1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B1EAD6FD-BE80-43AD-A8DE-F89CE4EEE266}"/>
              </a:ext>
            </a:extLst>
          </p:cNvPr>
          <p:cNvGrpSpPr/>
          <p:nvPr/>
        </p:nvGrpSpPr>
        <p:grpSpPr>
          <a:xfrm>
            <a:off x="17239823" y="18353525"/>
            <a:ext cx="3063369" cy="2252477"/>
            <a:chOff x="1301016" y="2164443"/>
            <a:chExt cx="1379183" cy="1027695"/>
          </a:xfrm>
        </p:grpSpPr>
        <p:pic>
          <p:nvPicPr>
            <p:cNvPr id="253" name="图片 252">
              <a:extLst>
                <a:ext uri="{FF2B5EF4-FFF2-40B4-BE49-F238E27FC236}">
                  <a16:creationId xmlns:a16="http://schemas.microsoft.com/office/drawing/2014/main" id="{2FAAF28E-27EB-4015-9B3E-FC458BEFE97B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4" name="流程图: 接点 253">
              <a:extLst>
                <a:ext uri="{FF2B5EF4-FFF2-40B4-BE49-F238E27FC236}">
                  <a16:creationId xmlns:a16="http://schemas.microsoft.com/office/drawing/2014/main" id="{E228BAD9-7047-4778-B8F9-04DC616ED7C6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55" name="流程图: 接点 254">
              <a:extLst>
                <a:ext uri="{FF2B5EF4-FFF2-40B4-BE49-F238E27FC236}">
                  <a16:creationId xmlns:a16="http://schemas.microsoft.com/office/drawing/2014/main" id="{F1CA38A6-B20D-4617-B692-39F45F9A00A6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56" name="流程图: 接点 255">
              <a:extLst>
                <a:ext uri="{FF2B5EF4-FFF2-40B4-BE49-F238E27FC236}">
                  <a16:creationId xmlns:a16="http://schemas.microsoft.com/office/drawing/2014/main" id="{F50C524A-BFB5-4CA7-A17D-9ECF07601218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E4527C"/>
            </a:solidFill>
            <a:ln>
              <a:solidFill>
                <a:srgbClr val="E45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57" name="流程图: 接点 256">
              <a:extLst>
                <a:ext uri="{FF2B5EF4-FFF2-40B4-BE49-F238E27FC236}">
                  <a16:creationId xmlns:a16="http://schemas.microsoft.com/office/drawing/2014/main" id="{DF95342F-4B97-483F-8893-CEB256287300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DDA0F879-02C8-442C-AB1D-5986018F88A0}"/>
              </a:ext>
            </a:extLst>
          </p:cNvPr>
          <p:cNvGrpSpPr/>
          <p:nvPr/>
        </p:nvGrpSpPr>
        <p:grpSpPr>
          <a:xfrm>
            <a:off x="20388103" y="18359248"/>
            <a:ext cx="3063369" cy="2252477"/>
            <a:chOff x="1301016" y="2164443"/>
            <a:chExt cx="1379183" cy="1027695"/>
          </a:xfrm>
        </p:grpSpPr>
        <p:pic>
          <p:nvPicPr>
            <p:cNvPr id="259" name="图片 258">
              <a:extLst>
                <a:ext uri="{FF2B5EF4-FFF2-40B4-BE49-F238E27FC236}">
                  <a16:creationId xmlns:a16="http://schemas.microsoft.com/office/drawing/2014/main" id="{D6AFD70D-49D8-42F7-A3B9-60F86D95735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0" name="流程图: 接点 259">
              <a:extLst>
                <a:ext uri="{FF2B5EF4-FFF2-40B4-BE49-F238E27FC236}">
                  <a16:creationId xmlns:a16="http://schemas.microsoft.com/office/drawing/2014/main" id="{36303D8A-E5AA-4171-AEE8-8F73D6D371C1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61" name="流程图: 接点 260">
              <a:extLst>
                <a:ext uri="{FF2B5EF4-FFF2-40B4-BE49-F238E27FC236}">
                  <a16:creationId xmlns:a16="http://schemas.microsoft.com/office/drawing/2014/main" id="{722A9545-E4E1-408C-B339-D7AACCED16C2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62" name="流程图: 接点 261">
              <a:extLst>
                <a:ext uri="{FF2B5EF4-FFF2-40B4-BE49-F238E27FC236}">
                  <a16:creationId xmlns:a16="http://schemas.microsoft.com/office/drawing/2014/main" id="{B5F70F0D-FE9A-4259-864C-A5AED2C53CEE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B8E84E"/>
            </a:solidFill>
            <a:ln>
              <a:solidFill>
                <a:srgbClr val="B8E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63" name="流程图: 接点 262">
              <a:extLst>
                <a:ext uri="{FF2B5EF4-FFF2-40B4-BE49-F238E27FC236}">
                  <a16:creationId xmlns:a16="http://schemas.microsoft.com/office/drawing/2014/main" id="{0F1722E0-36DE-4644-BE12-34EAFEE6F987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383CBCB6-C07D-4464-8B0B-E7C1E8B2209A}"/>
              </a:ext>
            </a:extLst>
          </p:cNvPr>
          <p:cNvGrpSpPr/>
          <p:nvPr/>
        </p:nvGrpSpPr>
        <p:grpSpPr>
          <a:xfrm>
            <a:off x="23541282" y="18355739"/>
            <a:ext cx="3063369" cy="2252477"/>
            <a:chOff x="1301016" y="2164443"/>
            <a:chExt cx="1379183" cy="1027695"/>
          </a:xfrm>
        </p:grpSpPr>
        <p:pic>
          <p:nvPicPr>
            <p:cNvPr id="265" name="图片 264">
              <a:extLst>
                <a:ext uri="{FF2B5EF4-FFF2-40B4-BE49-F238E27FC236}">
                  <a16:creationId xmlns:a16="http://schemas.microsoft.com/office/drawing/2014/main" id="{0865AEFD-EB8C-487F-8BD6-196A3F4BD1D5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016" y="2164443"/>
              <a:ext cx="1379183" cy="102769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6" name="流程图: 接点 265">
              <a:extLst>
                <a:ext uri="{FF2B5EF4-FFF2-40B4-BE49-F238E27FC236}">
                  <a16:creationId xmlns:a16="http://schemas.microsoft.com/office/drawing/2014/main" id="{E8EF8AD6-CE55-4810-9B77-F1299C99A762}"/>
                </a:ext>
              </a:extLst>
            </p:cNvPr>
            <p:cNvSpPr/>
            <p:nvPr/>
          </p:nvSpPr>
          <p:spPr>
            <a:xfrm>
              <a:off x="1521791" y="2974388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67" name="流程图: 接点 266">
              <a:extLst>
                <a:ext uri="{FF2B5EF4-FFF2-40B4-BE49-F238E27FC236}">
                  <a16:creationId xmlns:a16="http://schemas.microsoft.com/office/drawing/2014/main" id="{998FA25B-6191-4A98-A6C9-6C31A69AE4CC}"/>
                </a:ext>
              </a:extLst>
            </p:cNvPr>
            <p:cNvSpPr/>
            <p:nvPr/>
          </p:nvSpPr>
          <p:spPr>
            <a:xfrm>
              <a:off x="1942984" y="2679314"/>
              <a:ext cx="95247" cy="95247"/>
            </a:xfrm>
            <a:prstGeom prst="flowChartConnector">
              <a:avLst/>
            </a:prstGeom>
            <a:solidFill>
              <a:srgbClr val="FEC900"/>
            </a:solidFill>
            <a:ln>
              <a:solidFill>
                <a:srgbClr val="FEC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68" name="流程图: 接点 267">
              <a:extLst>
                <a:ext uri="{FF2B5EF4-FFF2-40B4-BE49-F238E27FC236}">
                  <a16:creationId xmlns:a16="http://schemas.microsoft.com/office/drawing/2014/main" id="{9153B6C1-4B52-4270-9153-808BB8F83FE5}"/>
                </a:ext>
              </a:extLst>
            </p:cNvPr>
            <p:cNvSpPr/>
            <p:nvPr/>
          </p:nvSpPr>
          <p:spPr>
            <a:xfrm>
              <a:off x="1930793" y="2472496"/>
              <a:ext cx="95247" cy="95247"/>
            </a:xfrm>
            <a:prstGeom prst="flowChartConnector">
              <a:avLst/>
            </a:prstGeom>
            <a:solidFill>
              <a:srgbClr val="38FEBC"/>
            </a:solidFill>
            <a:ln>
              <a:solidFill>
                <a:srgbClr val="38F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69" name="流程图: 接点 268">
              <a:extLst>
                <a:ext uri="{FF2B5EF4-FFF2-40B4-BE49-F238E27FC236}">
                  <a16:creationId xmlns:a16="http://schemas.microsoft.com/office/drawing/2014/main" id="{BF8C59FF-6338-49D3-91D2-EBCD254130E2}"/>
                </a:ext>
              </a:extLst>
            </p:cNvPr>
            <p:cNvSpPr/>
            <p:nvPr/>
          </p:nvSpPr>
          <p:spPr>
            <a:xfrm>
              <a:off x="1855995" y="2221777"/>
              <a:ext cx="95247" cy="95247"/>
            </a:xfrm>
            <a:prstGeom prst="flowChartConnector">
              <a:avLst/>
            </a:prstGeom>
            <a:solidFill>
              <a:srgbClr val="009BFF"/>
            </a:solidFill>
            <a:ln>
              <a:solidFill>
                <a:srgbClr val="00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F762BFF7-CD6F-4CCE-B2FF-D806C605ED7D}"/>
              </a:ext>
            </a:extLst>
          </p:cNvPr>
          <p:cNvGrpSpPr/>
          <p:nvPr/>
        </p:nvGrpSpPr>
        <p:grpSpPr>
          <a:xfrm>
            <a:off x="17257984" y="20696428"/>
            <a:ext cx="3063369" cy="2252477"/>
            <a:chOff x="3666895" y="1554115"/>
            <a:chExt cx="1390612" cy="1028672"/>
          </a:xfrm>
        </p:grpSpPr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78265B5F-6152-4C5C-B072-99BE6367E23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2" name="流程图: 接点 271">
              <a:extLst>
                <a:ext uri="{FF2B5EF4-FFF2-40B4-BE49-F238E27FC236}">
                  <a16:creationId xmlns:a16="http://schemas.microsoft.com/office/drawing/2014/main" id="{892B6AC0-EFB9-4351-B158-AFAFEDD85B19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73" name="流程图: 接点 272">
              <a:extLst>
                <a:ext uri="{FF2B5EF4-FFF2-40B4-BE49-F238E27FC236}">
                  <a16:creationId xmlns:a16="http://schemas.microsoft.com/office/drawing/2014/main" id="{6F495315-6EC8-4E44-8729-5DD6F2CADE1A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74" name="流程图: 接点 273">
              <a:extLst>
                <a:ext uri="{FF2B5EF4-FFF2-40B4-BE49-F238E27FC236}">
                  <a16:creationId xmlns:a16="http://schemas.microsoft.com/office/drawing/2014/main" id="{87C8597D-F081-4FC9-A125-F98E24EFDA0D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FC435105-3B71-4D8A-8229-6088AD056205}"/>
              </a:ext>
            </a:extLst>
          </p:cNvPr>
          <p:cNvGrpSpPr/>
          <p:nvPr/>
        </p:nvGrpSpPr>
        <p:grpSpPr>
          <a:xfrm>
            <a:off x="20403778" y="20696419"/>
            <a:ext cx="3063369" cy="2252477"/>
            <a:chOff x="3666895" y="1554115"/>
            <a:chExt cx="1390612" cy="1028672"/>
          </a:xfrm>
        </p:grpSpPr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83E1EE9A-C833-4369-B318-9FF55DF9F25B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77" name="流程图: 接点 276">
              <a:extLst>
                <a:ext uri="{FF2B5EF4-FFF2-40B4-BE49-F238E27FC236}">
                  <a16:creationId xmlns:a16="http://schemas.microsoft.com/office/drawing/2014/main" id="{974E5C12-A91D-4B65-A462-24D748F31C13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78" name="流程图: 接点 277">
              <a:extLst>
                <a:ext uri="{FF2B5EF4-FFF2-40B4-BE49-F238E27FC236}">
                  <a16:creationId xmlns:a16="http://schemas.microsoft.com/office/drawing/2014/main" id="{9B1F6BF8-9473-405A-BC55-E788CB6B7BFA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79" name="流程图: 接点 278">
              <a:extLst>
                <a:ext uri="{FF2B5EF4-FFF2-40B4-BE49-F238E27FC236}">
                  <a16:creationId xmlns:a16="http://schemas.microsoft.com/office/drawing/2014/main" id="{67529911-1BC8-42C1-9D4D-F4A512186475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E257E3AE-4BB7-49E9-B07A-DD51AE3E7782}"/>
              </a:ext>
            </a:extLst>
          </p:cNvPr>
          <p:cNvGrpSpPr/>
          <p:nvPr/>
        </p:nvGrpSpPr>
        <p:grpSpPr>
          <a:xfrm>
            <a:off x="23558978" y="20692389"/>
            <a:ext cx="3063369" cy="2252477"/>
            <a:chOff x="3666895" y="1554115"/>
            <a:chExt cx="1390612" cy="1028672"/>
          </a:xfrm>
        </p:grpSpPr>
        <p:pic>
          <p:nvPicPr>
            <p:cNvPr id="281" name="图片 280">
              <a:extLst>
                <a:ext uri="{FF2B5EF4-FFF2-40B4-BE49-F238E27FC236}">
                  <a16:creationId xmlns:a16="http://schemas.microsoft.com/office/drawing/2014/main" id="{6F6B6572-DC97-4032-9945-530D5380E3FB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82" name="流程图: 接点 281">
              <a:extLst>
                <a:ext uri="{FF2B5EF4-FFF2-40B4-BE49-F238E27FC236}">
                  <a16:creationId xmlns:a16="http://schemas.microsoft.com/office/drawing/2014/main" id="{0F5F366B-1A84-484B-B04C-DEB035624BC5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83" name="流程图: 接点 282">
              <a:extLst>
                <a:ext uri="{FF2B5EF4-FFF2-40B4-BE49-F238E27FC236}">
                  <a16:creationId xmlns:a16="http://schemas.microsoft.com/office/drawing/2014/main" id="{5009B7BA-3A5A-494B-8093-6A58E8A2DF96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84" name="流程图: 接点 283">
              <a:extLst>
                <a:ext uri="{FF2B5EF4-FFF2-40B4-BE49-F238E27FC236}">
                  <a16:creationId xmlns:a16="http://schemas.microsoft.com/office/drawing/2014/main" id="{EE8332F1-2956-4711-B58C-FB07BDD0DB36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E8D7A954-1F70-407B-A6F1-8062A003AC15}"/>
              </a:ext>
            </a:extLst>
          </p:cNvPr>
          <p:cNvGrpSpPr/>
          <p:nvPr/>
        </p:nvGrpSpPr>
        <p:grpSpPr>
          <a:xfrm>
            <a:off x="14098532" y="23049915"/>
            <a:ext cx="3063369" cy="2252477"/>
            <a:chOff x="3666895" y="1554115"/>
            <a:chExt cx="1390612" cy="1028672"/>
          </a:xfrm>
        </p:grpSpPr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9D4ECEF0-5F96-49A8-B44C-F4786D6B1B9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87" name="流程图: 接点 286">
              <a:extLst>
                <a:ext uri="{FF2B5EF4-FFF2-40B4-BE49-F238E27FC236}">
                  <a16:creationId xmlns:a16="http://schemas.microsoft.com/office/drawing/2014/main" id="{966CE6E5-EBEA-480C-9DA7-02B0C851B5BD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88" name="流程图: 接点 287">
              <a:extLst>
                <a:ext uri="{FF2B5EF4-FFF2-40B4-BE49-F238E27FC236}">
                  <a16:creationId xmlns:a16="http://schemas.microsoft.com/office/drawing/2014/main" id="{F3EEDB37-EA03-4027-ADE8-2ADFB307771B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89" name="流程图: 接点 288">
              <a:extLst>
                <a:ext uri="{FF2B5EF4-FFF2-40B4-BE49-F238E27FC236}">
                  <a16:creationId xmlns:a16="http://schemas.microsoft.com/office/drawing/2014/main" id="{BA31D635-6A0E-4D5F-81EE-4734DB137FD7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3E6634E0-4E31-4B95-8B92-BA177383103A}"/>
              </a:ext>
            </a:extLst>
          </p:cNvPr>
          <p:cNvGrpSpPr/>
          <p:nvPr/>
        </p:nvGrpSpPr>
        <p:grpSpPr>
          <a:xfrm>
            <a:off x="17239823" y="23045671"/>
            <a:ext cx="3063369" cy="2252477"/>
            <a:chOff x="3666895" y="1554115"/>
            <a:chExt cx="1390612" cy="1028672"/>
          </a:xfrm>
        </p:grpSpPr>
        <p:pic>
          <p:nvPicPr>
            <p:cNvPr id="291" name="图片 290">
              <a:extLst>
                <a:ext uri="{FF2B5EF4-FFF2-40B4-BE49-F238E27FC236}">
                  <a16:creationId xmlns:a16="http://schemas.microsoft.com/office/drawing/2014/main" id="{136C7672-368A-4035-8A41-341BDAD7A25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92" name="流程图: 接点 291">
              <a:extLst>
                <a:ext uri="{FF2B5EF4-FFF2-40B4-BE49-F238E27FC236}">
                  <a16:creationId xmlns:a16="http://schemas.microsoft.com/office/drawing/2014/main" id="{AEF8297C-AA6F-470B-ABE3-F69AFD960611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93" name="流程图: 接点 292">
              <a:extLst>
                <a:ext uri="{FF2B5EF4-FFF2-40B4-BE49-F238E27FC236}">
                  <a16:creationId xmlns:a16="http://schemas.microsoft.com/office/drawing/2014/main" id="{620E78CE-FAD8-46C4-9A3F-80F80314C0F6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94" name="流程图: 接点 293">
              <a:extLst>
                <a:ext uri="{FF2B5EF4-FFF2-40B4-BE49-F238E27FC236}">
                  <a16:creationId xmlns:a16="http://schemas.microsoft.com/office/drawing/2014/main" id="{37B2BF8E-5E94-483A-A37B-5891F7057A85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2CE1824-1DA3-48CF-B8AE-9E0235370A8C}"/>
              </a:ext>
            </a:extLst>
          </p:cNvPr>
          <p:cNvGrpSpPr/>
          <p:nvPr/>
        </p:nvGrpSpPr>
        <p:grpSpPr>
          <a:xfrm>
            <a:off x="20398527" y="23045661"/>
            <a:ext cx="3063369" cy="2252477"/>
            <a:chOff x="3666895" y="1554115"/>
            <a:chExt cx="1390612" cy="1028672"/>
          </a:xfrm>
        </p:grpSpPr>
        <p:pic>
          <p:nvPicPr>
            <p:cNvPr id="296" name="图片 295">
              <a:extLst>
                <a:ext uri="{FF2B5EF4-FFF2-40B4-BE49-F238E27FC236}">
                  <a16:creationId xmlns:a16="http://schemas.microsoft.com/office/drawing/2014/main" id="{9BC26B03-0534-462C-85D5-D77B7D97551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97" name="流程图: 接点 296">
              <a:extLst>
                <a:ext uri="{FF2B5EF4-FFF2-40B4-BE49-F238E27FC236}">
                  <a16:creationId xmlns:a16="http://schemas.microsoft.com/office/drawing/2014/main" id="{176C23D8-AADA-479A-82F2-6AE501651CFE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98" name="流程图: 接点 297">
              <a:extLst>
                <a:ext uri="{FF2B5EF4-FFF2-40B4-BE49-F238E27FC236}">
                  <a16:creationId xmlns:a16="http://schemas.microsoft.com/office/drawing/2014/main" id="{E2834B7F-421C-416B-BAE7-6C836B3FF93E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299" name="流程图: 接点 298">
              <a:extLst>
                <a:ext uri="{FF2B5EF4-FFF2-40B4-BE49-F238E27FC236}">
                  <a16:creationId xmlns:a16="http://schemas.microsoft.com/office/drawing/2014/main" id="{232B42E8-5622-4143-B407-5A636031F181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7661AB19-4038-4808-8ACB-5146C9420C17}"/>
              </a:ext>
            </a:extLst>
          </p:cNvPr>
          <p:cNvGrpSpPr/>
          <p:nvPr/>
        </p:nvGrpSpPr>
        <p:grpSpPr>
          <a:xfrm>
            <a:off x="23542171" y="23045661"/>
            <a:ext cx="3063369" cy="2252477"/>
            <a:chOff x="3666895" y="1554115"/>
            <a:chExt cx="1390612" cy="1028672"/>
          </a:xfrm>
        </p:grpSpPr>
        <p:pic>
          <p:nvPicPr>
            <p:cNvPr id="301" name="图片 300">
              <a:extLst>
                <a:ext uri="{FF2B5EF4-FFF2-40B4-BE49-F238E27FC236}">
                  <a16:creationId xmlns:a16="http://schemas.microsoft.com/office/drawing/2014/main" id="{3FFDF01D-C207-46C0-9095-9CBD5D0BC66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95" y="1554115"/>
              <a:ext cx="1390612" cy="10286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2" name="流程图: 接点 301">
              <a:extLst>
                <a:ext uri="{FF2B5EF4-FFF2-40B4-BE49-F238E27FC236}">
                  <a16:creationId xmlns:a16="http://schemas.microsoft.com/office/drawing/2014/main" id="{37F4A8FE-A884-4266-98A7-6D906DBD9BFC}"/>
                </a:ext>
              </a:extLst>
            </p:cNvPr>
            <p:cNvSpPr/>
            <p:nvPr/>
          </p:nvSpPr>
          <p:spPr>
            <a:xfrm>
              <a:off x="4803423" y="2307349"/>
              <a:ext cx="95247" cy="9524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303" name="流程图: 接点 302">
              <a:extLst>
                <a:ext uri="{FF2B5EF4-FFF2-40B4-BE49-F238E27FC236}">
                  <a16:creationId xmlns:a16="http://schemas.microsoft.com/office/drawing/2014/main" id="{3A9E2065-ACE3-4050-9C5F-19802B5C7EE4}"/>
                </a:ext>
              </a:extLst>
            </p:cNvPr>
            <p:cNvSpPr/>
            <p:nvPr/>
          </p:nvSpPr>
          <p:spPr>
            <a:xfrm>
              <a:off x="4672871" y="2103892"/>
              <a:ext cx="95247" cy="95247"/>
            </a:xfrm>
            <a:prstGeom prst="flowChartConnector">
              <a:avLst/>
            </a:prstGeom>
            <a:solidFill>
              <a:srgbClr val="0FF8E6"/>
            </a:solidFill>
            <a:ln>
              <a:solidFill>
                <a:srgbClr val="0FF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  <p:sp>
          <p:nvSpPr>
            <p:cNvPr id="304" name="流程图: 接点 303">
              <a:extLst>
                <a:ext uri="{FF2B5EF4-FFF2-40B4-BE49-F238E27FC236}">
                  <a16:creationId xmlns:a16="http://schemas.microsoft.com/office/drawing/2014/main" id="{1CEB6468-6E7D-40BD-BFDD-985FC88901DE}"/>
                </a:ext>
              </a:extLst>
            </p:cNvPr>
            <p:cNvSpPr/>
            <p:nvPr/>
          </p:nvSpPr>
          <p:spPr>
            <a:xfrm>
              <a:off x="3944056" y="1589947"/>
              <a:ext cx="95247" cy="95247"/>
            </a:xfrm>
            <a:prstGeom prst="flowChartConnector">
              <a:avLst/>
            </a:prstGeom>
            <a:solidFill>
              <a:srgbClr val="D0FE26"/>
            </a:solidFill>
            <a:ln>
              <a:solidFill>
                <a:srgbClr val="D0FE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1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FD7ACC6-4BF9-4C73-A499-9B35564AAF12}"/>
              </a:ext>
            </a:extLst>
          </p:cNvPr>
          <p:cNvSpPr txBox="1"/>
          <p:nvPr/>
        </p:nvSpPr>
        <p:spPr>
          <a:xfrm>
            <a:off x="14068331" y="26118893"/>
            <a:ext cx="791116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CN" altLang="en-US" sz="30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7EF14E8F-9FC1-47F5-9131-7381F0B2737C}"/>
              </a:ext>
            </a:extLst>
          </p:cNvPr>
          <p:cNvSpPr txBox="1"/>
          <p:nvPr/>
        </p:nvSpPr>
        <p:spPr>
          <a:xfrm>
            <a:off x="17331166" y="26118893"/>
            <a:ext cx="735155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30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826D8A77-BE9B-4EED-B8A2-4BA367EF4606}"/>
              </a:ext>
            </a:extLst>
          </p:cNvPr>
          <p:cNvSpPr txBox="1"/>
          <p:nvPr/>
        </p:nvSpPr>
        <p:spPr>
          <a:xfrm>
            <a:off x="20492082" y="26118893"/>
            <a:ext cx="853601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sz="30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E624566-7651-4CD4-9A37-68F4A66E2C80}"/>
              </a:ext>
            </a:extLst>
          </p:cNvPr>
          <p:cNvSpPr txBox="1"/>
          <p:nvPr/>
        </p:nvSpPr>
        <p:spPr>
          <a:xfrm>
            <a:off x="13883939" y="-1057260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7B0B110C-D2E1-4A04-B78E-0377C311CAD2}"/>
              </a:ext>
            </a:extLst>
          </p:cNvPr>
          <p:cNvSpPr txBox="1"/>
          <p:nvPr/>
        </p:nvSpPr>
        <p:spPr>
          <a:xfrm>
            <a:off x="17033303" y="-1075831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486D39DD-9432-40AF-8221-CC6220ED88C1}"/>
              </a:ext>
            </a:extLst>
          </p:cNvPr>
          <p:cNvSpPr txBox="1"/>
          <p:nvPr/>
        </p:nvSpPr>
        <p:spPr>
          <a:xfrm>
            <a:off x="20223432" y="-4869048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FD09FDBB-7748-4C4F-A7CD-15B855369C60}"/>
              </a:ext>
            </a:extLst>
          </p:cNvPr>
          <p:cNvSpPr txBox="1"/>
          <p:nvPr/>
        </p:nvSpPr>
        <p:spPr>
          <a:xfrm>
            <a:off x="23334763" y="-1050104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64F1AA72-B0BC-4E35-8077-3AD3E478373A}"/>
              </a:ext>
            </a:extLst>
          </p:cNvPr>
          <p:cNvSpPr txBox="1"/>
          <p:nvPr/>
        </p:nvSpPr>
        <p:spPr>
          <a:xfrm>
            <a:off x="13883937" y="18346538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46EDDC81-40E0-4EC1-AB50-69417C67BA61}"/>
              </a:ext>
            </a:extLst>
          </p:cNvPr>
          <p:cNvSpPr txBox="1"/>
          <p:nvPr/>
        </p:nvSpPr>
        <p:spPr>
          <a:xfrm>
            <a:off x="13883936" y="20695987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0E4079D2-B096-41B5-8E27-53DD2C333925}"/>
              </a:ext>
            </a:extLst>
          </p:cNvPr>
          <p:cNvSpPr txBox="1"/>
          <p:nvPr/>
        </p:nvSpPr>
        <p:spPr>
          <a:xfrm>
            <a:off x="13883935" y="23050830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402BC930-8A80-4FB8-ADB7-CA80B8C8C374}"/>
              </a:ext>
            </a:extLst>
          </p:cNvPr>
          <p:cNvSpPr txBox="1"/>
          <p:nvPr/>
        </p:nvSpPr>
        <p:spPr>
          <a:xfrm>
            <a:off x="17001852" y="18327320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FD2ABFA4-60D5-4F5B-B26B-2226891C08CE}"/>
              </a:ext>
            </a:extLst>
          </p:cNvPr>
          <p:cNvSpPr txBox="1"/>
          <p:nvPr/>
        </p:nvSpPr>
        <p:spPr>
          <a:xfrm>
            <a:off x="16982723" y="20648095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6D654E25-427A-438E-9CE8-665F59E62DC7}"/>
              </a:ext>
            </a:extLst>
          </p:cNvPr>
          <p:cNvSpPr txBox="1"/>
          <p:nvPr/>
        </p:nvSpPr>
        <p:spPr>
          <a:xfrm>
            <a:off x="17007512" y="23035167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EF3631E8-A500-4E1C-BE75-5C2605A522D9}"/>
              </a:ext>
            </a:extLst>
          </p:cNvPr>
          <p:cNvSpPr txBox="1"/>
          <p:nvPr/>
        </p:nvSpPr>
        <p:spPr>
          <a:xfrm>
            <a:off x="20160751" y="18374547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EE8F8718-02F8-4A63-9CB1-B09356E9EC72}"/>
              </a:ext>
            </a:extLst>
          </p:cNvPr>
          <p:cNvSpPr txBox="1"/>
          <p:nvPr/>
        </p:nvSpPr>
        <p:spPr>
          <a:xfrm>
            <a:off x="23307713" y="18403962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9A806B62-9683-4A41-BBD4-0E11AF5CC545}"/>
              </a:ext>
            </a:extLst>
          </p:cNvPr>
          <p:cNvSpPr txBox="1"/>
          <p:nvPr/>
        </p:nvSpPr>
        <p:spPr>
          <a:xfrm>
            <a:off x="20143629" y="20632170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DDF79064-3FF4-4D81-B9BF-0410059666FD}"/>
              </a:ext>
            </a:extLst>
          </p:cNvPr>
          <p:cNvSpPr txBox="1"/>
          <p:nvPr/>
        </p:nvSpPr>
        <p:spPr>
          <a:xfrm>
            <a:off x="20117735" y="23035167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E84B6BC7-85EE-4BEF-9CF3-420CAAD1A575}"/>
              </a:ext>
            </a:extLst>
          </p:cNvPr>
          <p:cNvSpPr txBox="1"/>
          <p:nvPr/>
        </p:nvSpPr>
        <p:spPr>
          <a:xfrm>
            <a:off x="23292511" y="20656439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BB8EE5D3-354A-479A-8EF0-AEBCE2CF55C2}"/>
              </a:ext>
            </a:extLst>
          </p:cNvPr>
          <p:cNvSpPr txBox="1"/>
          <p:nvPr/>
        </p:nvSpPr>
        <p:spPr>
          <a:xfrm>
            <a:off x="23306840" y="23035167"/>
            <a:ext cx="696895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252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27" name="任意多边形: 形状 326">
            <a:extLst>
              <a:ext uri="{FF2B5EF4-FFF2-40B4-BE49-F238E27FC236}">
                <a16:creationId xmlns:a16="http://schemas.microsoft.com/office/drawing/2014/main" id="{278B3766-E200-4B65-943C-668BACC37B97}"/>
              </a:ext>
            </a:extLst>
          </p:cNvPr>
          <p:cNvSpPr/>
          <p:nvPr/>
        </p:nvSpPr>
        <p:spPr>
          <a:xfrm>
            <a:off x="14878388" y="17457210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BDF09838-B64E-467F-A7B8-00BDA2410571}"/>
              </a:ext>
            </a:extLst>
          </p:cNvPr>
          <p:cNvSpPr/>
          <p:nvPr/>
        </p:nvSpPr>
        <p:spPr>
          <a:xfrm>
            <a:off x="18027752" y="17411180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DB97D693-4898-4C0D-9849-1F9129C35B3A}"/>
              </a:ext>
            </a:extLst>
          </p:cNvPr>
          <p:cNvSpPr/>
          <p:nvPr/>
        </p:nvSpPr>
        <p:spPr>
          <a:xfrm>
            <a:off x="21202950" y="17441744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0" name="任意多边形: 形状 329">
            <a:extLst>
              <a:ext uri="{FF2B5EF4-FFF2-40B4-BE49-F238E27FC236}">
                <a16:creationId xmlns:a16="http://schemas.microsoft.com/office/drawing/2014/main" id="{7A2C94EC-8F68-4E2D-AFAF-8E27BE0D217D}"/>
              </a:ext>
            </a:extLst>
          </p:cNvPr>
          <p:cNvSpPr/>
          <p:nvPr/>
        </p:nvSpPr>
        <p:spPr>
          <a:xfrm>
            <a:off x="24313914" y="17441744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1" name="任意多边形: 形状 330">
            <a:extLst>
              <a:ext uri="{FF2B5EF4-FFF2-40B4-BE49-F238E27FC236}">
                <a16:creationId xmlns:a16="http://schemas.microsoft.com/office/drawing/2014/main" id="{1D5803EB-89E4-44EF-8A8F-0D7EC007A57C}"/>
              </a:ext>
            </a:extLst>
          </p:cNvPr>
          <p:cNvSpPr/>
          <p:nvPr/>
        </p:nvSpPr>
        <p:spPr>
          <a:xfrm rot="2251614">
            <a:off x="15096152" y="21968939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B0F2389F-4878-4A38-B23E-E91270BDD8AF}"/>
              </a:ext>
            </a:extLst>
          </p:cNvPr>
          <p:cNvSpPr/>
          <p:nvPr/>
        </p:nvSpPr>
        <p:spPr>
          <a:xfrm>
            <a:off x="18042686" y="19776200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3" name="任意多边形: 形状 332">
            <a:extLst>
              <a:ext uri="{FF2B5EF4-FFF2-40B4-BE49-F238E27FC236}">
                <a16:creationId xmlns:a16="http://schemas.microsoft.com/office/drawing/2014/main" id="{2F85165D-6ACB-4B51-A27C-363307DE42B0}"/>
              </a:ext>
            </a:extLst>
          </p:cNvPr>
          <p:cNvSpPr/>
          <p:nvPr/>
        </p:nvSpPr>
        <p:spPr>
          <a:xfrm>
            <a:off x="21126352" y="19760748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4" name="任意多边形: 形状 333">
            <a:extLst>
              <a:ext uri="{FF2B5EF4-FFF2-40B4-BE49-F238E27FC236}">
                <a16:creationId xmlns:a16="http://schemas.microsoft.com/office/drawing/2014/main" id="{1A8F3E9C-364A-4EB6-84D1-5D351AF124CE}"/>
              </a:ext>
            </a:extLst>
          </p:cNvPr>
          <p:cNvSpPr/>
          <p:nvPr/>
        </p:nvSpPr>
        <p:spPr>
          <a:xfrm>
            <a:off x="24355037" y="19812142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6" name="任意多边形: 形状 335">
            <a:extLst>
              <a:ext uri="{FF2B5EF4-FFF2-40B4-BE49-F238E27FC236}">
                <a16:creationId xmlns:a16="http://schemas.microsoft.com/office/drawing/2014/main" id="{FFE398EE-BE20-48F4-A8A7-82D9AE02FB1C}"/>
              </a:ext>
            </a:extLst>
          </p:cNvPr>
          <p:cNvSpPr/>
          <p:nvPr/>
        </p:nvSpPr>
        <p:spPr>
          <a:xfrm rot="2251614">
            <a:off x="15084313" y="24278851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7" name="任意多边形: 形状 336">
            <a:extLst>
              <a:ext uri="{FF2B5EF4-FFF2-40B4-BE49-F238E27FC236}">
                <a16:creationId xmlns:a16="http://schemas.microsoft.com/office/drawing/2014/main" id="{9BD5006E-3DC9-478C-8EAB-95BB02CE4AF7}"/>
              </a:ext>
            </a:extLst>
          </p:cNvPr>
          <p:cNvSpPr/>
          <p:nvPr/>
        </p:nvSpPr>
        <p:spPr>
          <a:xfrm rot="2251614">
            <a:off x="18213661" y="21966418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8" name="任意多边形: 形状 337">
            <a:extLst>
              <a:ext uri="{FF2B5EF4-FFF2-40B4-BE49-F238E27FC236}">
                <a16:creationId xmlns:a16="http://schemas.microsoft.com/office/drawing/2014/main" id="{30573EE0-AE11-4CCC-8BEC-539E7E1C1239}"/>
              </a:ext>
            </a:extLst>
          </p:cNvPr>
          <p:cNvSpPr/>
          <p:nvPr/>
        </p:nvSpPr>
        <p:spPr>
          <a:xfrm rot="2251614">
            <a:off x="21356508" y="21966418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39" name="任意多边形: 形状 338">
            <a:extLst>
              <a:ext uri="{FF2B5EF4-FFF2-40B4-BE49-F238E27FC236}">
                <a16:creationId xmlns:a16="http://schemas.microsoft.com/office/drawing/2014/main" id="{1A3A6FE0-D208-4204-A14A-5BFB832235C7}"/>
              </a:ext>
            </a:extLst>
          </p:cNvPr>
          <p:cNvSpPr/>
          <p:nvPr/>
        </p:nvSpPr>
        <p:spPr>
          <a:xfrm rot="2251614">
            <a:off x="24515694" y="21966418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40" name="任意多边形: 形状 339">
            <a:extLst>
              <a:ext uri="{FF2B5EF4-FFF2-40B4-BE49-F238E27FC236}">
                <a16:creationId xmlns:a16="http://schemas.microsoft.com/office/drawing/2014/main" id="{E83BD622-E320-4C9F-8E6A-9DD1F61D5CB4}"/>
              </a:ext>
            </a:extLst>
          </p:cNvPr>
          <p:cNvSpPr/>
          <p:nvPr/>
        </p:nvSpPr>
        <p:spPr>
          <a:xfrm rot="2251614">
            <a:off x="18213660" y="24306359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41" name="任意多边形: 形状 340">
            <a:extLst>
              <a:ext uri="{FF2B5EF4-FFF2-40B4-BE49-F238E27FC236}">
                <a16:creationId xmlns:a16="http://schemas.microsoft.com/office/drawing/2014/main" id="{8034E0E5-EB4F-4F76-9466-EF640DB4E5BB}"/>
              </a:ext>
            </a:extLst>
          </p:cNvPr>
          <p:cNvSpPr/>
          <p:nvPr/>
        </p:nvSpPr>
        <p:spPr>
          <a:xfrm rot="2251614">
            <a:off x="24495345" y="24306361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42" name="任意多边形: 形状 341">
            <a:extLst>
              <a:ext uri="{FF2B5EF4-FFF2-40B4-BE49-F238E27FC236}">
                <a16:creationId xmlns:a16="http://schemas.microsoft.com/office/drawing/2014/main" id="{EB313CB5-B596-41C5-A976-7E38DDA64FC1}"/>
              </a:ext>
            </a:extLst>
          </p:cNvPr>
          <p:cNvSpPr/>
          <p:nvPr/>
        </p:nvSpPr>
        <p:spPr>
          <a:xfrm>
            <a:off x="14855626" y="19784670"/>
            <a:ext cx="1518104" cy="474447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  <p:sp>
        <p:nvSpPr>
          <p:cNvPr id="349" name="任意多边形: 形状 348">
            <a:extLst>
              <a:ext uri="{FF2B5EF4-FFF2-40B4-BE49-F238E27FC236}">
                <a16:creationId xmlns:a16="http://schemas.microsoft.com/office/drawing/2014/main" id="{DD090DE8-1D89-4C9B-AD66-1305BABB9291}"/>
              </a:ext>
            </a:extLst>
          </p:cNvPr>
          <p:cNvSpPr/>
          <p:nvPr/>
        </p:nvSpPr>
        <p:spPr>
          <a:xfrm rot="2251614">
            <a:off x="21356506" y="24320301"/>
            <a:ext cx="1518104" cy="358444"/>
          </a:xfrm>
          <a:custGeom>
            <a:avLst/>
            <a:gdLst>
              <a:gd name="connsiteX0" fmla="*/ 0 w 1213147"/>
              <a:gd name="connsiteY0" fmla="*/ 379140 h 379140"/>
              <a:gd name="connsiteX1" fmla="*/ 635000 w 1213147"/>
              <a:gd name="connsiteY1" fmla="*/ 271190 h 379140"/>
              <a:gd name="connsiteX2" fmla="*/ 1149350 w 1213147"/>
              <a:gd name="connsiteY2" fmla="*/ 36240 h 379140"/>
              <a:gd name="connsiteX3" fmla="*/ 1187450 w 1213147"/>
              <a:gd name="connsiteY3" fmla="*/ 4490 h 37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147" h="379140">
                <a:moveTo>
                  <a:pt x="0" y="379140"/>
                </a:moveTo>
                <a:cubicBezTo>
                  <a:pt x="221721" y="353740"/>
                  <a:pt x="443442" y="328340"/>
                  <a:pt x="635000" y="271190"/>
                </a:cubicBezTo>
                <a:cubicBezTo>
                  <a:pt x="826558" y="214040"/>
                  <a:pt x="1057275" y="80690"/>
                  <a:pt x="1149350" y="36240"/>
                </a:cubicBezTo>
                <a:cubicBezTo>
                  <a:pt x="1241425" y="-8210"/>
                  <a:pt x="1214437" y="-1860"/>
                  <a:pt x="1187450" y="44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52"/>
          </a:p>
        </p:txBody>
      </p:sp>
    </p:spTree>
    <p:extLst>
      <p:ext uri="{BB962C8B-B14F-4D97-AF65-F5344CB8AC3E}">
        <p14:creationId xmlns:p14="http://schemas.microsoft.com/office/powerpoint/2010/main" val="3231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矩形 304"/>
          <p:cNvSpPr/>
          <p:nvPr/>
        </p:nvSpPr>
        <p:spPr>
          <a:xfrm>
            <a:off x="18356906" y="21684615"/>
            <a:ext cx="579064" cy="382023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04" name="矩形 303"/>
          <p:cNvSpPr/>
          <p:nvPr/>
        </p:nvSpPr>
        <p:spPr>
          <a:xfrm>
            <a:off x="20422927" y="20930658"/>
            <a:ext cx="1157427" cy="49570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03" name="矩形 302"/>
          <p:cNvSpPr/>
          <p:nvPr/>
        </p:nvSpPr>
        <p:spPr>
          <a:xfrm>
            <a:off x="19213688" y="21556236"/>
            <a:ext cx="1091633" cy="53330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78" name="矩形 477"/>
          <p:cNvSpPr/>
          <p:nvPr/>
        </p:nvSpPr>
        <p:spPr>
          <a:xfrm>
            <a:off x="19330025" y="20928433"/>
            <a:ext cx="1029723" cy="48054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4" name="矩形 43"/>
          <p:cNvSpPr/>
          <p:nvPr/>
        </p:nvSpPr>
        <p:spPr>
          <a:xfrm>
            <a:off x="20497202" y="21576123"/>
            <a:ext cx="448808" cy="60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80" name="矩形 179"/>
          <p:cNvSpPr/>
          <p:nvPr/>
        </p:nvSpPr>
        <p:spPr>
          <a:xfrm>
            <a:off x="18394974" y="21008177"/>
            <a:ext cx="378420" cy="3784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81" name="曲线连接符 180"/>
          <p:cNvCxnSpPr/>
          <p:nvPr/>
        </p:nvCxnSpPr>
        <p:spPr>
          <a:xfrm rot="5400000">
            <a:off x="18430682" y="21182199"/>
            <a:ext cx="200705" cy="11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2" name="曲线连接符 181"/>
          <p:cNvCxnSpPr/>
          <p:nvPr/>
        </p:nvCxnSpPr>
        <p:spPr>
          <a:xfrm rot="5400000" flipH="1" flipV="1">
            <a:off x="18508710" y="21209250"/>
            <a:ext cx="167604" cy="1428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3" name="曲线连接符 182"/>
          <p:cNvCxnSpPr/>
          <p:nvPr/>
        </p:nvCxnSpPr>
        <p:spPr>
          <a:xfrm rot="5400000" flipH="1" flipV="1">
            <a:off x="18566651" y="21113214"/>
            <a:ext cx="171731" cy="99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4" name="曲线连接符 183"/>
          <p:cNvCxnSpPr/>
          <p:nvPr/>
        </p:nvCxnSpPr>
        <p:spPr>
          <a:xfrm rot="5400000">
            <a:off x="18466871" y="21054383"/>
            <a:ext cx="157403" cy="1286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92" name="图片 2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149" r="191" b="1149"/>
          <a:stretch/>
        </p:blipFill>
        <p:spPr>
          <a:xfrm>
            <a:off x="18460970" y="22259876"/>
            <a:ext cx="371476" cy="278607"/>
          </a:xfrm>
          <a:prstGeom prst="rect">
            <a:avLst/>
          </a:prstGeom>
        </p:spPr>
      </p:pic>
      <p:sp>
        <p:nvSpPr>
          <p:cNvPr id="408" name="矩形 407"/>
          <p:cNvSpPr/>
          <p:nvPr/>
        </p:nvSpPr>
        <p:spPr>
          <a:xfrm>
            <a:off x="21201943" y="22085627"/>
            <a:ext cx="378420" cy="3784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419" name="曲线连接符 418"/>
          <p:cNvCxnSpPr/>
          <p:nvPr/>
        </p:nvCxnSpPr>
        <p:spPr>
          <a:xfrm rot="5400000">
            <a:off x="21241245" y="22333831"/>
            <a:ext cx="130989" cy="7554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0" name="曲线连接符 419"/>
          <p:cNvCxnSpPr/>
          <p:nvPr/>
        </p:nvCxnSpPr>
        <p:spPr>
          <a:xfrm rot="5400000" flipH="1" flipV="1">
            <a:off x="21444944" y="22254374"/>
            <a:ext cx="123319" cy="60945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1" name="曲线连接符 420"/>
          <p:cNvCxnSpPr/>
          <p:nvPr/>
        </p:nvCxnSpPr>
        <p:spPr>
          <a:xfrm rot="5400000" flipH="1" flipV="1">
            <a:off x="21432210" y="22162336"/>
            <a:ext cx="124219" cy="68808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2" name="曲线连接符 421"/>
          <p:cNvCxnSpPr/>
          <p:nvPr/>
        </p:nvCxnSpPr>
        <p:spPr>
          <a:xfrm rot="5400000">
            <a:off x="21233047" y="22222743"/>
            <a:ext cx="116299" cy="86888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7" name="曲线连接符 426"/>
          <p:cNvCxnSpPr/>
          <p:nvPr/>
        </p:nvCxnSpPr>
        <p:spPr>
          <a:xfrm rot="5400000" flipH="1" flipV="1">
            <a:off x="21329086" y="22189210"/>
            <a:ext cx="132328" cy="101471"/>
          </a:xfrm>
          <a:prstGeom prst="curved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曲线连接符 429"/>
          <p:cNvCxnSpPr/>
          <p:nvPr/>
        </p:nvCxnSpPr>
        <p:spPr>
          <a:xfrm rot="5400000" flipH="1" flipV="1">
            <a:off x="21385086" y="22260792"/>
            <a:ext cx="77440" cy="72213"/>
          </a:xfrm>
          <a:prstGeom prst="curved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曲线连接符 435"/>
          <p:cNvCxnSpPr/>
          <p:nvPr/>
        </p:nvCxnSpPr>
        <p:spPr>
          <a:xfrm rot="5400000" flipH="1" flipV="1">
            <a:off x="21393643" y="22350575"/>
            <a:ext cx="86569" cy="78429"/>
          </a:xfrm>
          <a:prstGeom prst="curved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曲线连接符 441"/>
          <p:cNvCxnSpPr/>
          <p:nvPr/>
        </p:nvCxnSpPr>
        <p:spPr>
          <a:xfrm rot="5400000" flipH="1" flipV="1">
            <a:off x="21325679" y="22131504"/>
            <a:ext cx="87017" cy="66055"/>
          </a:xfrm>
          <a:prstGeom prst="curvedConnector3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2096038" y="21568401"/>
            <a:ext cx="573436" cy="309492"/>
          </a:xfrm>
          <a:prstGeom prst="rect">
            <a:avLst/>
          </a:prstGeom>
          <a:ln w="2540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Dynamic Scene</a:t>
            </a:r>
          </a:p>
          <a:p>
            <a:pPr algn="ctr"/>
            <a:r>
              <a:rPr lang="en-US" altLang="zh-CN" sz="631" dirty="0"/>
              <a:t>Attention</a:t>
            </a:r>
            <a:endParaRPr lang="zh-CN" altLang="en-US" sz="631" dirty="0"/>
          </a:p>
        </p:txBody>
      </p:sp>
      <p:sp>
        <p:nvSpPr>
          <p:cNvPr id="40" name="矩形 39"/>
          <p:cNvSpPr/>
          <p:nvPr/>
        </p:nvSpPr>
        <p:spPr>
          <a:xfrm>
            <a:off x="19640482" y="21284208"/>
            <a:ext cx="88068" cy="70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31" name="矩形 130"/>
          <p:cNvSpPr/>
          <p:nvPr/>
        </p:nvSpPr>
        <p:spPr>
          <a:xfrm>
            <a:off x="19447639" y="21024319"/>
            <a:ext cx="88068" cy="705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33" name="矩形 132"/>
          <p:cNvSpPr/>
          <p:nvPr/>
        </p:nvSpPr>
        <p:spPr>
          <a:xfrm>
            <a:off x="19570599" y="21670267"/>
            <a:ext cx="88068" cy="70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72" name="矩形 171"/>
          <p:cNvSpPr/>
          <p:nvPr/>
        </p:nvSpPr>
        <p:spPr>
          <a:xfrm>
            <a:off x="19357976" y="21308525"/>
            <a:ext cx="88068" cy="705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06" name="矩形 105"/>
          <p:cNvSpPr/>
          <p:nvPr/>
        </p:nvSpPr>
        <p:spPr>
          <a:xfrm>
            <a:off x="21101170" y="21611713"/>
            <a:ext cx="516467" cy="307789"/>
          </a:xfrm>
          <a:prstGeom prst="rect">
            <a:avLst/>
          </a:prstGeom>
          <a:ln w="2540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 err="1"/>
              <a:t>Traj</a:t>
            </a:r>
            <a:r>
              <a:rPr lang="en-US" altLang="zh-CN" sz="631" dirty="0"/>
              <a:t>-Generate</a:t>
            </a:r>
            <a:endParaRPr lang="zh-CN" altLang="en-US" sz="631" dirty="0"/>
          </a:p>
        </p:txBody>
      </p:sp>
      <p:sp>
        <p:nvSpPr>
          <p:cNvPr id="3" name="流程图: 磁盘 2"/>
          <p:cNvSpPr/>
          <p:nvPr/>
        </p:nvSpPr>
        <p:spPr>
          <a:xfrm>
            <a:off x="20545572" y="21912729"/>
            <a:ext cx="361777" cy="197805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8" dirty="0">
                <a:solidFill>
                  <a:schemeClr val="tx1"/>
                </a:solidFill>
              </a:rPr>
              <a:t>Social </a:t>
            </a:r>
            <a:r>
              <a:rPr lang="en-US" altLang="zh-CN" sz="351" dirty="0">
                <a:solidFill>
                  <a:schemeClr val="tx1"/>
                </a:solidFill>
              </a:rPr>
              <a:t>Aggregation</a:t>
            </a:r>
            <a:endParaRPr lang="zh-CN" altLang="en-US" sz="631" dirty="0">
              <a:solidFill>
                <a:schemeClr val="tx1"/>
              </a:solidFill>
            </a:endParaRPr>
          </a:p>
          <a:p>
            <a:pPr algn="ctr"/>
            <a:endParaRPr lang="zh-CN" altLang="en-US" sz="631" dirty="0"/>
          </a:p>
        </p:txBody>
      </p:sp>
      <p:sp>
        <p:nvSpPr>
          <p:cNvPr id="163" name="流程图: 磁盘 162"/>
          <p:cNvSpPr/>
          <p:nvPr/>
        </p:nvSpPr>
        <p:spPr>
          <a:xfrm>
            <a:off x="22291007" y="22367484"/>
            <a:ext cx="342311" cy="18262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8" dirty="0">
                <a:solidFill>
                  <a:schemeClr val="tx1"/>
                </a:solidFill>
              </a:rPr>
              <a:t>Social </a:t>
            </a:r>
            <a:r>
              <a:rPr lang="en-US" altLang="zh-CN" sz="351" dirty="0">
                <a:solidFill>
                  <a:schemeClr val="tx1"/>
                </a:solidFill>
              </a:rPr>
              <a:t>Aggregation</a:t>
            </a:r>
            <a:endParaRPr lang="zh-CN" altLang="en-US" sz="631" dirty="0">
              <a:solidFill>
                <a:schemeClr val="tx1"/>
              </a:solidFill>
            </a:endParaRPr>
          </a:p>
          <a:p>
            <a:pPr algn="ctr"/>
            <a:endParaRPr lang="zh-CN" altLang="en-US" sz="631" dirty="0"/>
          </a:p>
        </p:txBody>
      </p:sp>
      <p:sp>
        <p:nvSpPr>
          <p:cNvPr id="179" name="矩形 178"/>
          <p:cNvSpPr/>
          <p:nvPr/>
        </p:nvSpPr>
        <p:spPr>
          <a:xfrm>
            <a:off x="18871711" y="21030263"/>
            <a:ext cx="88068" cy="705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85" name="矩形 184"/>
          <p:cNvSpPr/>
          <p:nvPr/>
        </p:nvSpPr>
        <p:spPr>
          <a:xfrm>
            <a:off x="18871711" y="21123153"/>
            <a:ext cx="88068" cy="705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87" name="矩形 186"/>
          <p:cNvSpPr/>
          <p:nvPr/>
        </p:nvSpPr>
        <p:spPr>
          <a:xfrm>
            <a:off x="18874952" y="21216720"/>
            <a:ext cx="88068" cy="70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0" name="矩形 199"/>
          <p:cNvSpPr/>
          <p:nvPr/>
        </p:nvSpPr>
        <p:spPr>
          <a:xfrm rot="16200000">
            <a:off x="18385601" y="21828455"/>
            <a:ext cx="127304" cy="68639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4" name="矩形 203"/>
          <p:cNvSpPr/>
          <p:nvPr/>
        </p:nvSpPr>
        <p:spPr>
          <a:xfrm rot="16200000">
            <a:off x="18664029" y="21832999"/>
            <a:ext cx="123381" cy="68639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5" name="矩形 204"/>
          <p:cNvSpPr/>
          <p:nvPr/>
        </p:nvSpPr>
        <p:spPr>
          <a:xfrm rot="16200000">
            <a:off x="18472049" y="21829892"/>
            <a:ext cx="133848" cy="65877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6" name="矩形 205"/>
          <p:cNvSpPr/>
          <p:nvPr/>
        </p:nvSpPr>
        <p:spPr>
          <a:xfrm rot="16200000">
            <a:off x="18571413" y="21830476"/>
            <a:ext cx="120437" cy="66443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7" name="矩形 206"/>
          <p:cNvSpPr/>
          <p:nvPr/>
        </p:nvSpPr>
        <p:spPr>
          <a:xfrm>
            <a:off x="19102834" y="21040051"/>
            <a:ext cx="88068" cy="705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8" name="矩形 207"/>
          <p:cNvSpPr/>
          <p:nvPr/>
        </p:nvSpPr>
        <p:spPr>
          <a:xfrm>
            <a:off x="19102834" y="21128044"/>
            <a:ext cx="88068" cy="705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10" name="矩形 209"/>
          <p:cNvSpPr/>
          <p:nvPr/>
        </p:nvSpPr>
        <p:spPr>
          <a:xfrm>
            <a:off x="19099643" y="21216720"/>
            <a:ext cx="88068" cy="70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212" name="直接箭头连接符 211"/>
          <p:cNvCxnSpPr>
            <a:stCxn id="180" idx="2"/>
          </p:cNvCxnSpPr>
          <p:nvPr/>
        </p:nvCxnSpPr>
        <p:spPr>
          <a:xfrm>
            <a:off x="18584184" y="21386594"/>
            <a:ext cx="2204" cy="2918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下箭头 45"/>
          <p:cNvSpPr/>
          <p:nvPr/>
        </p:nvSpPr>
        <p:spPr>
          <a:xfrm rot="16200000">
            <a:off x="19131580" y="22252672"/>
            <a:ext cx="66281" cy="12848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13" name="下箭头 212"/>
          <p:cNvSpPr/>
          <p:nvPr/>
        </p:nvSpPr>
        <p:spPr>
          <a:xfrm rot="16200000">
            <a:off x="18788743" y="21189550"/>
            <a:ext cx="64375" cy="6158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16" name="文本框 215"/>
          <p:cNvSpPr txBox="1"/>
          <p:nvPr/>
        </p:nvSpPr>
        <p:spPr>
          <a:xfrm>
            <a:off x="19751279" y="21103477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……</a:t>
            </a:r>
            <a:endParaRPr lang="zh-CN" altLang="en-US" sz="631" dirty="0"/>
          </a:p>
        </p:txBody>
      </p:sp>
      <p:sp>
        <p:nvSpPr>
          <p:cNvPr id="218" name="文本框 217"/>
          <p:cNvSpPr txBox="1"/>
          <p:nvPr/>
        </p:nvSpPr>
        <p:spPr>
          <a:xfrm>
            <a:off x="18937488" y="21119097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……</a:t>
            </a:r>
            <a:endParaRPr lang="zh-CN" altLang="en-US" sz="631" dirty="0"/>
          </a:p>
        </p:txBody>
      </p:sp>
      <p:sp>
        <p:nvSpPr>
          <p:cNvPr id="221" name="矩形 220"/>
          <p:cNvSpPr/>
          <p:nvPr/>
        </p:nvSpPr>
        <p:spPr>
          <a:xfrm>
            <a:off x="19243034" y="21790360"/>
            <a:ext cx="88068" cy="705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4" name="矩形 223"/>
          <p:cNvSpPr/>
          <p:nvPr/>
        </p:nvSpPr>
        <p:spPr>
          <a:xfrm>
            <a:off x="19358478" y="21576125"/>
            <a:ext cx="88068" cy="705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5" name="矩形 224"/>
          <p:cNvSpPr/>
          <p:nvPr/>
        </p:nvSpPr>
        <p:spPr>
          <a:xfrm rot="5400000">
            <a:off x="19336884" y="21679031"/>
            <a:ext cx="131260" cy="70036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8" name="矩形 227"/>
          <p:cNvSpPr/>
          <p:nvPr/>
        </p:nvSpPr>
        <p:spPr>
          <a:xfrm>
            <a:off x="19447263" y="21857692"/>
            <a:ext cx="88068" cy="70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9" name="矩形 228"/>
          <p:cNvSpPr/>
          <p:nvPr/>
        </p:nvSpPr>
        <p:spPr>
          <a:xfrm>
            <a:off x="19680342" y="21000383"/>
            <a:ext cx="88068" cy="70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31" name="矩形 230"/>
          <p:cNvSpPr/>
          <p:nvPr/>
        </p:nvSpPr>
        <p:spPr>
          <a:xfrm>
            <a:off x="18874952" y="21300016"/>
            <a:ext cx="88068" cy="70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31"/>
          </a:p>
        </p:txBody>
      </p:sp>
      <p:sp>
        <p:nvSpPr>
          <p:cNvPr id="232" name="矩形 231"/>
          <p:cNvSpPr/>
          <p:nvPr/>
        </p:nvSpPr>
        <p:spPr>
          <a:xfrm>
            <a:off x="19101991" y="21298237"/>
            <a:ext cx="88068" cy="70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31"/>
          </a:p>
        </p:txBody>
      </p:sp>
      <p:sp>
        <p:nvSpPr>
          <p:cNvPr id="234" name="矩形 233"/>
          <p:cNvSpPr/>
          <p:nvPr/>
        </p:nvSpPr>
        <p:spPr>
          <a:xfrm rot="5400000">
            <a:off x="19432881" y="21956069"/>
            <a:ext cx="124843" cy="72973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35" name="矩形 234"/>
          <p:cNvSpPr/>
          <p:nvPr/>
        </p:nvSpPr>
        <p:spPr>
          <a:xfrm rot="5400000">
            <a:off x="19555171" y="21766839"/>
            <a:ext cx="120993" cy="7297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56" name="直接箭头连接符 55"/>
          <p:cNvCxnSpPr>
            <a:stCxn id="224" idx="1"/>
          </p:cNvCxnSpPr>
          <p:nvPr/>
        </p:nvCxnSpPr>
        <p:spPr>
          <a:xfrm flipH="1">
            <a:off x="19291318" y="21611420"/>
            <a:ext cx="67160" cy="176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箭头连接符 235"/>
          <p:cNvCxnSpPr>
            <a:stCxn id="228" idx="1"/>
            <a:endCxn id="221" idx="3"/>
          </p:cNvCxnSpPr>
          <p:nvPr/>
        </p:nvCxnSpPr>
        <p:spPr>
          <a:xfrm flipH="1" flipV="1">
            <a:off x="19331100" y="21825655"/>
            <a:ext cx="116161" cy="6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箭头连接符 236"/>
          <p:cNvCxnSpPr>
            <a:stCxn id="235" idx="1"/>
            <a:endCxn id="228" idx="3"/>
          </p:cNvCxnSpPr>
          <p:nvPr/>
        </p:nvCxnSpPr>
        <p:spPr>
          <a:xfrm flipH="1">
            <a:off x="19535328" y="21742825"/>
            <a:ext cx="80337" cy="1501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箭头连接符 238"/>
          <p:cNvCxnSpPr>
            <a:stCxn id="224" idx="3"/>
            <a:endCxn id="133" idx="0"/>
          </p:cNvCxnSpPr>
          <p:nvPr/>
        </p:nvCxnSpPr>
        <p:spPr>
          <a:xfrm>
            <a:off x="19446548" y="21611423"/>
            <a:ext cx="168087" cy="58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下箭头 253"/>
          <p:cNvSpPr/>
          <p:nvPr/>
        </p:nvSpPr>
        <p:spPr>
          <a:xfrm rot="10800000">
            <a:off x="20680459" y="22290833"/>
            <a:ext cx="117164" cy="1083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55" name="矩形 254"/>
          <p:cNvSpPr/>
          <p:nvPr/>
        </p:nvSpPr>
        <p:spPr>
          <a:xfrm rot="5400000">
            <a:off x="19223717" y="21886351"/>
            <a:ext cx="118107" cy="70637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68" name="文本框 267"/>
          <p:cNvSpPr txBox="1"/>
          <p:nvPr/>
        </p:nvSpPr>
        <p:spPr>
          <a:xfrm>
            <a:off x="19663342" y="21688199"/>
            <a:ext cx="183299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……</a:t>
            </a:r>
            <a:endParaRPr lang="zh-CN" altLang="en-US" sz="631" dirty="0"/>
          </a:p>
        </p:txBody>
      </p:sp>
      <p:sp>
        <p:nvSpPr>
          <p:cNvPr id="269" name="下箭头 268"/>
          <p:cNvSpPr/>
          <p:nvPr/>
        </p:nvSpPr>
        <p:spPr>
          <a:xfrm rot="16200000">
            <a:off x="20342560" y="21749418"/>
            <a:ext cx="74892" cy="1083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70" name="下箭头 269"/>
          <p:cNvSpPr/>
          <p:nvPr/>
        </p:nvSpPr>
        <p:spPr>
          <a:xfrm rot="10800000">
            <a:off x="20669406" y="21443006"/>
            <a:ext cx="142580" cy="12084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14" name="直接箭头连接符 113"/>
          <p:cNvCxnSpPr>
            <a:stCxn id="131" idx="2"/>
            <a:endCxn id="172" idx="0"/>
          </p:cNvCxnSpPr>
          <p:nvPr/>
        </p:nvCxnSpPr>
        <p:spPr>
          <a:xfrm flipH="1">
            <a:off x="19402005" y="21094919"/>
            <a:ext cx="89661" cy="2136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31" idx="3"/>
            <a:endCxn id="229" idx="1"/>
          </p:cNvCxnSpPr>
          <p:nvPr/>
        </p:nvCxnSpPr>
        <p:spPr>
          <a:xfrm flipV="1">
            <a:off x="19535709" y="21035688"/>
            <a:ext cx="144635" cy="23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229" idx="2"/>
            <a:endCxn id="40" idx="0"/>
          </p:cNvCxnSpPr>
          <p:nvPr/>
        </p:nvCxnSpPr>
        <p:spPr>
          <a:xfrm flipH="1">
            <a:off x="19684515" y="21070987"/>
            <a:ext cx="39860" cy="213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72" idx="3"/>
            <a:endCxn id="40" idx="1"/>
          </p:cNvCxnSpPr>
          <p:nvPr/>
        </p:nvCxnSpPr>
        <p:spPr>
          <a:xfrm flipV="1">
            <a:off x="19446042" y="21319511"/>
            <a:ext cx="194436" cy="243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19536596" y="21104161"/>
            <a:ext cx="103889" cy="1731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20177391" y="21279336"/>
            <a:ext cx="88068" cy="70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0" name="矩形 139"/>
          <p:cNvSpPr/>
          <p:nvPr/>
        </p:nvSpPr>
        <p:spPr>
          <a:xfrm>
            <a:off x="19984548" y="21019447"/>
            <a:ext cx="88068" cy="705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1" name="矩形 140"/>
          <p:cNvSpPr/>
          <p:nvPr/>
        </p:nvSpPr>
        <p:spPr>
          <a:xfrm>
            <a:off x="19894887" y="21303653"/>
            <a:ext cx="88068" cy="705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3" name="矩形 142"/>
          <p:cNvSpPr/>
          <p:nvPr/>
        </p:nvSpPr>
        <p:spPr>
          <a:xfrm>
            <a:off x="20217252" y="20995511"/>
            <a:ext cx="88068" cy="70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44" name="直接箭头连接符 143"/>
          <p:cNvCxnSpPr>
            <a:stCxn id="140" idx="2"/>
            <a:endCxn id="141" idx="0"/>
          </p:cNvCxnSpPr>
          <p:nvPr/>
        </p:nvCxnSpPr>
        <p:spPr>
          <a:xfrm flipH="1">
            <a:off x="19938916" y="21090047"/>
            <a:ext cx="89661" cy="2136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stCxn id="140" idx="3"/>
            <a:endCxn id="143" idx="1"/>
          </p:cNvCxnSpPr>
          <p:nvPr/>
        </p:nvCxnSpPr>
        <p:spPr>
          <a:xfrm flipV="1">
            <a:off x="20072619" y="21030818"/>
            <a:ext cx="144635" cy="23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43" idx="2"/>
            <a:endCxn id="139" idx="0"/>
          </p:cNvCxnSpPr>
          <p:nvPr/>
        </p:nvCxnSpPr>
        <p:spPr>
          <a:xfrm flipH="1">
            <a:off x="20221424" y="21066115"/>
            <a:ext cx="39860" cy="213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141" idx="3"/>
            <a:endCxn id="139" idx="1"/>
          </p:cNvCxnSpPr>
          <p:nvPr/>
        </p:nvCxnSpPr>
        <p:spPr>
          <a:xfrm flipV="1">
            <a:off x="19982952" y="21314640"/>
            <a:ext cx="194436" cy="243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20073506" y="21099288"/>
            <a:ext cx="103889" cy="1731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/>
        </p:nvSpPr>
        <p:spPr>
          <a:xfrm>
            <a:off x="20188971" y="21684337"/>
            <a:ext cx="88068" cy="70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70" name="矩形 169"/>
          <p:cNvSpPr/>
          <p:nvPr/>
        </p:nvSpPr>
        <p:spPr>
          <a:xfrm>
            <a:off x="19861404" y="21804429"/>
            <a:ext cx="88068" cy="705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71" name="矩形 170"/>
          <p:cNvSpPr/>
          <p:nvPr/>
        </p:nvSpPr>
        <p:spPr>
          <a:xfrm>
            <a:off x="19976850" y="21590195"/>
            <a:ext cx="88068" cy="705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86" name="矩形 185"/>
          <p:cNvSpPr/>
          <p:nvPr/>
        </p:nvSpPr>
        <p:spPr>
          <a:xfrm rot="5400000">
            <a:off x="19955254" y="21693103"/>
            <a:ext cx="131260" cy="70036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2" name="矩形 191"/>
          <p:cNvSpPr/>
          <p:nvPr/>
        </p:nvSpPr>
        <p:spPr>
          <a:xfrm>
            <a:off x="20065635" y="21871761"/>
            <a:ext cx="88068" cy="70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3" name="矩形 192"/>
          <p:cNvSpPr/>
          <p:nvPr/>
        </p:nvSpPr>
        <p:spPr>
          <a:xfrm rot="5400000">
            <a:off x="20051250" y="21970140"/>
            <a:ext cx="124843" cy="72973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4" name="矩形 193"/>
          <p:cNvSpPr/>
          <p:nvPr/>
        </p:nvSpPr>
        <p:spPr>
          <a:xfrm rot="5400000">
            <a:off x="20173544" y="21780908"/>
            <a:ext cx="120993" cy="7297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96" name="直接箭头连接符 195"/>
          <p:cNvCxnSpPr/>
          <p:nvPr/>
        </p:nvCxnSpPr>
        <p:spPr>
          <a:xfrm flipH="1">
            <a:off x="19909689" y="21625489"/>
            <a:ext cx="67160" cy="176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/>
          <p:cNvCxnSpPr/>
          <p:nvPr/>
        </p:nvCxnSpPr>
        <p:spPr>
          <a:xfrm flipH="1" flipV="1">
            <a:off x="19949472" y="21839726"/>
            <a:ext cx="116161" cy="6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 flipH="1">
            <a:off x="20153703" y="21756897"/>
            <a:ext cx="80337" cy="1501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>
            <a:off x="20064921" y="21625494"/>
            <a:ext cx="168087" cy="58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/>
          <p:cNvSpPr/>
          <p:nvPr/>
        </p:nvSpPr>
        <p:spPr>
          <a:xfrm rot="5400000">
            <a:off x="19842089" y="21900420"/>
            <a:ext cx="118107" cy="70637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9" name="下箭头 208"/>
          <p:cNvSpPr/>
          <p:nvPr/>
        </p:nvSpPr>
        <p:spPr>
          <a:xfrm rot="10800000">
            <a:off x="20153363" y="22495938"/>
            <a:ext cx="117164" cy="1083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2" name="矩形 221"/>
          <p:cNvSpPr/>
          <p:nvPr/>
        </p:nvSpPr>
        <p:spPr>
          <a:xfrm rot="16200000">
            <a:off x="18500178" y="21922727"/>
            <a:ext cx="127304" cy="68639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3" name="矩形 222"/>
          <p:cNvSpPr/>
          <p:nvPr/>
        </p:nvSpPr>
        <p:spPr>
          <a:xfrm rot="16200000">
            <a:off x="18778606" y="21927272"/>
            <a:ext cx="123381" cy="68639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6" name="矩形 225"/>
          <p:cNvSpPr/>
          <p:nvPr/>
        </p:nvSpPr>
        <p:spPr>
          <a:xfrm rot="16200000">
            <a:off x="18586626" y="21924161"/>
            <a:ext cx="133848" cy="65877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27" name="矩形 226"/>
          <p:cNvSpPr/>
          <p:nvPr/>
        </p:nvSpPr>
        <p:spPr>
          <a:xfrm rot="16200000">
            <a:off x="18685993" y="21924748"/>
            <a:ext cx="120437" cy="66443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77" name="文本框 276"/>
          <p:cNvSpPr txBox="1"/>
          <p:nvPr/>
        </p:nvSpPr>
        <p:spPr>
          <a:xfrm rot="2513745">
            <a:off x="18749750" y="21756990"/>
            <a:ext cx="128636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</a:t>
            </a:r>
            <a:endParaRPr lang="zh-CN" altLang="en-US" sz="631" dirty="0"/>
          </a:p>
        </p:txBody>
      </p:sp>
      <p:sp>
        <p:nvSpPr>
          <p:cNvPr id="278" name="下箭头 277"/>
          <p:cNvSpPr/>
          <p:nvPr/>
        </p:nvSpPr>
        <p:spPr>
          <a:xfrm>
            <a:off x="19521771" y="21443013"/>
            <a:ext cx="117164" cy="1083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79" name="下箭头 278"/>
          <p:cNvSpPr/>
          <p:nvPr/>
        </p:nvSpPr>
        <p:spPr>
          <a:xfrm>
            <a:off x="20003234" y="21434766"/>
            <a:ext cx="117164" cy="1083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43" name="梯形 42"/>
          <p:cNvSpPr/>
          <p:nvPr/>
        </p:nvSpPr>
        <p:spPr>
          <a:xfrm>
            <a:off x="20545017" y="21711412"/>
            <a:ext cx="362887" cy="163613"/>
          </a:xfrm>
          <a:prstGeom prst="trapezoi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31" dirty="0">
                <a:solidFill>
                  <a:schemeClr val="tx1"/>
                </a:solidFill>
              </a:rPr>
              <a:t>GCN</a:t>
            </a:r>
            <a:endParaRPr lang="zh-CN" altLang="en-US" sz="631" dirty="0">
              <a:solidFill>
                <a:schemeClr val="tx1"/>
              </a:solidFill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20718698" y="21251677"/>
            <a:ext cx="84771" cy="131473"/>
          </a:xfrm>
          <a:prstGeom prst="rect">
            <a:avLst/>
          </a:prstGeom>
          <a:pattFill prst="wdDn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82" name="矩形 281"/>
          <p:cNvSpPr/>
          <p:nvPr/>
        </p:nvSpPr>
        <p:spPr>
          <a:xfrm>
            <a:off x="20522938" y="20969849"/>
            <a:ext cx="75579" cy="148517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83" name="矩形 282"/>
          <p:cNvSpPr/>
          <p:nvPr/>
        </p:nvSpPr>
        <p:spPr>
          <a:xfrm>
            <a:off x="20451622" y="21276550"/>
            <a:ext cx="80817" cy="139191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84" name="矩形 283"/>
          <p:cNvSpPr/>
          <p:nvPr/>
        </p:nvSpPr>
        <p:spPr>
          <a:xfrm>
            <a:off x="20765492" y="20940779"/>
            <a:ext cx="88952" cy="140004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285" name="直接箭头连接符 284"/>
          <p:cNvCxnSpPr>
            <a:stCxn id="282" idx="2"/>
            <a:endCxn id="283" idx="0"/>
          </p:cNvCxnSpPr>
          <p:nvPr/>
        </p:nvCxnSpPr>
        <p:spPr>
          <a:xfrm flipH="1">
            <a:off x="20492032" y="21118377"/>
            <a:ext cx="68695" cy="1581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箭头连接符 285"/>
          <p:cNvCxnSpPr>
            <a:stCxn id="282" idx="3"/>
            <a:endCxn id="284" idx="1"/>
          </p:cNvCxnSpPr>
          <p:nvPr/>
        </p:nvCxnSpPr>
        <p:spPr>
          <a:xfrm flipV="1">
            <a:off x="20598520" y="21010786"/>
            <a:ext cx="166977" cy="33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/>
          <p:cNvCxnSpPr>
            <a:stCxn id="284" idx="2"/>
            <a:endCxn id="281" idx="0"/>
          </p:cNvCxnSpPr>
          <p:nvPr/>
        </p:nvCxnSpPr>
        <p:spPr>
          <a:xfrm flipH="1">
            <a:off x="20761086" y="21080781"/>
            <a:ext cx="48885" cy="1708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箭头连接符 287"/>
          <p:cNvCxnSpPr/>
          <p:nvPr/>
        </p:nvCxnSpPr>
        <p:spPr>
          <a:xfrm flipV="1">
            <a:off x="20522942" y="21265971"/>
            <a:ext cx="180748" cy="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>
            <a:endCxn id="281" idx="0"/>
          </p:cNvCxnSpPr>
          <p:nvPr/>
        </p:nvCxnSpPr>
        <p:spPr>
          <a:xfrm>
            <a:off x="20607574" y="21137655"/>
            <a:ext cx="153509" cy="114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矩形 289"/>
          <p:cNvSpPr/>
          <p:nvPr/>
        </p:nvSpPr>
        <p:spPr>
          <a:xfrm>
            <a:off x="21440038" y="21236766"/>
            <a:ext cx="84771" cy="131473"/>
          </a:xfrm>
          <a:prstGeom prst="rect">
            <a:avLst/>
          </a:prstGeom>
          <a:pattFill prst="wdDn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91" name="矩形 290"/>
          <p:cNvSpPr/>
          <p:nvPr/>
        </p:nvSpPr>
        <p:spPr>
          <a:xfrm>
            <a:off x="21208470" y="20964103"/>
            <a:ext cx="85993" cy="142505"/>
          </a:xfrm>
          <a:prstGeom prst="rect">
            <a:avLst/>
          </a:prstGeom>
          <a:pattFill prst="wdDnDiag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93" name="矩形 292"/>
          <p:cNvSpPr/>
          <p:nvPr/>
        </p:nvSpPr>
        <p:spPr>
          <a:xfrm>
            <a:off x="21159741" y="21263169"/>
            <a:ext cx="77536" cy="146120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94" name="矩形 293"/>
          <p:cNvSpPr/>
          <p:nvPr/>
        </p:nvSpPr>
        <p:spPr>
          <a:xfrm>
            <a:off x="21453549" y="20944785"/>
            <a:ext cx="88952" cy="140004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295" name="直接箭头连接符 294"/>
          <p:cNvCxnSpPr>
            <a:stCxn id="291" idx="2"/>
            <a:endCxn id="293" idx="0"/>
          </p:cNvCxnSpPr>
          <p:nvPr/>
        </p:nvCxnSpPr>
        <p:spPr>
          <a:xfrm flipH="1">
            <a:off x="21198512" y="21106605"/>
            <a:ext cx="52951" cy="1565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/>
          <p:cNvCxnSpPr>
            <a:stCxn id="291" idx="3"/>
            <a:endCxn id="294" idx="1"/>
          </p:cNvCxnSpPr>
          <p:nvPr/>
        </p:nvCxnSpPr>
        <p:spPr>
          <a:xfrm flipV="1">
            <a:off x="21294453" y="21014793"/>
            <a:ext cx="159093" cy="20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/>
          <p:cNvCxnSpPr>
            <a:stCxn id="294" idx="2"/>
            <a:endCxn id="290" idx="0"/>
          </p:cNvCxnSpPr>
          <p:nvPr/>
        </p:nvCxnSpPr>
        <p:spPr>
          <a:xfrm flipH="1">
            <a:off x="21482417" y="21084797"/>
            <a:ext cx="15600" cy="1519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箭头连接符 297"/>
          <p:cNvCxnSpPr/>
          <p:nvPr/>
        </p:nvCxnSpPr>
        <p:spPr>
          <a:xfrm flipV="1">
            <a:off x="21239483" y="21267692"/>
            <a:ext cx="199292" cy="19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/>
          <p:cNvCxnSpPr/>
          <p:nvPr/>
        </p:nvCxnSpPr>
        <p:spPr>
          <a:xfrm>
            <a:off x="21338355" y="21058810"/>
            <a:ext cx="104255" cy="1590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/>
          <p:cNvSpPr txBox="1"/>
          <p:nvPr/>
        </p:nvSpPr>
        <p:spPr>
          <a:xfrm>
            <a:off x="20943276" y="21054643"/>
            <a:ext cx="266119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……</a:t>
            </a:r>
            <a:endParaRPr lang="zh-CN" altLang="en-US" sz="631" dirty="0"/>
          </a:p>
        </p:txBody>
      </p:sp>
      <p:sp>
        <p:nvSpPr>
          <p:cNvPr id="301" name="下箭头 300"/>
          <p:cNvSpPr/>
          <p:nvPr/>
        </p:nvSpPr>
        <p:spPr>
          <a:xfrm>
            <a:off x="21290381" y="21457332"/>
            <a:ext cx="138039" cy="142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02" name="下箭头 301"/>
          <p:cNvSpPr/>
          <p:nvPr/>
        </p:nvSpPr>
        <p:spPr>
          <a:xfrm>
            <a:off x="21301863" y="21932263"/>
            <a:ext cx="138039" cy="142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15" name="下箭头 214"/>
          <p:cNvSpPr/>
          <p:nvPr/>
        </p:nvSpPr>
        <p:spPr>
          <a:xfrm rot="16200000">
            <a:off x="19247599" y="21176513"/>
            <a:ext cx="58436" cy="8172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306" name="文本框 305"/>
          <p:cNvSpPr txBox="1"/>
          <p:nvPr/>
        </p:nvSpPr>
        <p:spPr>
          <a:xfrm>
            <a:off x="19726151" y="20918299"/>
            <a:ext cx="367499" cy="205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8" dirty="0"/>
              <a:t>Original Graph </a:t>
            </a:r>
            <a:endParaRPr lang="zh-CN" altLang="en-US" sz="368" dirty="0"/>
          </a:p>
        </p:txBody>
      </p:sp>
      <p:sp>
        <p:nvSpPr>
          <p:cNvPr id="307" name="文本框 306"/>
          <p:cNvSpPr txBox="1"/>
          <p:nvPr/>
        </p:nvSpPr>
        <p:spPr>
          <a:xfrm>
            <a:off x="19610338" y="21545596"/>
            <a:ext cx="367499" cy="205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8" dirty="0"/>
              <a:t> Merged Graph </a:t>
            </a:r>
            <a:endParaRPr lang="zh-CN" altLang="en-US" sz="368" dirty="0"/>
          </a:p>
        </p:txBody>
      </p:sp>
      <p:sp>
        <p:nvSpPr>
          <p:cNvPr id="308" name="文本框 307"/>
          <p:cNvSpPr txBox="1"/>
          <p:nvPr/>
        </p:nvSpPr>
        <p:spPr>
          <a:xfrm>
            <a:off x="19466300" y="22261394"/>
            <a:ext cx="439156" cy="26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8" dirty="0"/>
              <a:t>Attention vectors</a:t>
            </a:r>
          </a:p>
          <a:p>
            <a:r>
              <a:rPr lang="en-US" altLang="zh-CN" sz="368" dirty="0"/>
              <a:t> </a:t>
            </a:r>
            <a:endParaRPr lang="zh-CN" altLang="en-US" sz="368" dirty="0"/>
          </a:p>
        </p:txBody>
      </p:sp>
      <p:cxnSp>
        <p:nvCxnSpPr>
          <p:cNvPr id="126" name="直接箭头连接符 125"/>
          <p:cNvCxnSpPr>
            <a:stCxn id="292" idx="0"/>
            <a:endCxn id="305" idx="2"/>
          </p:cNvCxnSpPr>
          <p:nvPr/>
        </p:nvCxnSpPr>
        <p:spPr>
          <a:xfrm flipH="1" flipV="1">
            <a:off x="18646445" y="22066629"/>
            <a:ext cx="271" cy="1932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圆角矩形 233"/>
          <p:cNvSpPr/>
          <p:nvPr/>
        </p:nvSpPr>
        <p:spPr>
          <a:xfrm>
            <a:off x="18480060" y="20478974"/>
            <a:ext cx="3909781" cy="19729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" name="矩形 6"/>
          <p:cNvSpPr/>
          <p:nvPr/>
        </p:nvSpPr>
        <p:spPr>
          <a:xfrm>
            <a:off x="18676995" y="21421184"/>
            <a:ext cx="352987" cy="36035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8" name="曲线连接符 7"/>
          <p:cNvCxnSpPr/>
          <p:nvPr/>
        </p:nvCxnSpPr>
        <p:spPr>
          <a:xfrm rot="5400000">
            <a:off x="18705791" y="21585496"/>
            <a:ext cx="200705" cy="11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 rot="5400000" flipH="1" flipV="1">
            <a:off x="18783820" y="21612547"/>
            <a:ext cx="167604" cy="1428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 rot="5400000" flipH="1" flipV="1">
            <a:off x="18841763" y="21516510"/>
            <a:ext cx="171731" cy="99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曲线连接符 10"/>
          <p:cNvCxnSpPr/>
          <p:nvPr/>
        </p:nvCxnSpPr>
        <p:spPr>
          <a:xfrm rot="5400000">
            <a:off x="18741982" y="21457681"/>
            <a:ext cx="157403" cy="1286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流程图: 手动操作 11"/>
          <p:cNvSpPr/>
          <p:nvPr/>
        </p:nvSpPr>
        <p:spPr>
          <a:xfrm rot="16200000">
            <a:off x="20069787" y="21923583"/>
            <a:ext cx="369516" cy="335020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631" dirty="0"/>
              <a:t>S2GCN</a:t>
            </a:r>
            <a:endParaRPr lang="zh-CN" altLang="en-US" sz="631" dirty="0"/>
          </a:p>
        </p:txBody>
      </p:sp>
      <p:cxnSp>
        <p:nvCxnSpPr>
          <p:cNvPr id="17" name="直接箭头连接符 16"/>
          <p:cNvCxnSpPr>
            <a:endCxn id="12" idx="0"/>
          </p:cNvCxnSpPr>
          <p:nvPr/>
        </p:nvCxnSpPr>
        <p:spPr>
          <a:xfrm flipV="1">
            <a:off x="19971764" y="22091094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-692" r="1946" b="-692"/>
          <a:stretch/>
        </p:blipFill>
        <p:spPr>
          <a:xfrm>
            <a:off x="18667295" y="20856024"/>
            <a:ext cx="359447" cy="28995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1103107" y="22137705"/>
            <a:ext cx="103887" cy="15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5" b="1" dirty="0"/>
              <a:t>Z</a:t>
            </a:r>
          </a:p>
        </p:txBody>
      </p:sp>
      <p:sp>
        <p:nvSpPr>
          <p:cNvPr id="43" name="矩形 42"/>
          <p:cNvSpPr/>
          <p:nvPr/>
        </p:nvSpPr>
        <p:spPr>
          <a:xfrm>
            <a:off x="20955249" y="21344028"/>
            <a:ext cx="405765" cy="390003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44" name="曲线连接符 43"/>
          <p:cNvCxnSpPr/>
          <p:nvPr/>
        </p:nvCxnSpPr>
        <p:spPr>
          <a:xfrm rot="5400000">
            <a:off x="21017390" y="21603999"/>
            <a:ext cx="130989" cy="7554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/>
          <p:nvPr/>
        </p:nvCxnSpPr>
        <p:spPr>
          <a:xfrm rot="5400000" flipH="1" flipV="1">
            <a:off x="21221091" y="21524543"/>
            <a:ext cx="123319" cy="60945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曲线连接符 45"/>
          <p:cNvCxnSpPr/>
          <p:nvPr/>
        </p:nvCxnSpPr>
        <p:spPr>
          <a:xfrm rot="5400000" flipH="1" flipV="1">
            <a:off x="21208354" y="21432503"/>
            <a:ext cx="124219" cy="68808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5400000">
            <a:off x="21009190" y="21492912"/>
            <a:ext cx="116299" cy="86888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曲线连接符 48"/>
          <p:cNvCxnSpPr/>
          <p:nvPr/>
        </p:nvCxnSpPr>
        <p:spPr>
          <a:xfrm rot="5400000" flipH="1" flipV="1">
            <a:off x="21105230" y="21459378"/>
            <a:ext cx="132328" cy="101471"/>
          </a:xfrm>
          <a:prstGeom prst="curvedConnector3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/>
          <p:nvPr/>
        </p:nvCxnSpPr>
        <p:spPr>
          <a:xfrm rot="5400000" flipH="1" flipV="1">
            <a:off x="21161232" y="21530960"/>
            <a:ext cx="77440" cy="72213"/>
          </a:xfrm>
          <a:prstGeom prst="curvedConnector3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/>
          <p:nvPr/>
        </p:nvCxnSpPr>
        <p:spPr>
          <a:xfrm rot="5400000" flipH="1" flipV="1">
            <a:off x="21169787" y="21620741"/>
            <a:ext cx="86569" cy="78429"/>
          </a:xfrm>
          <a:prstGeom prst="curvedConnector3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/>
          <p:nvPr/>
        </p:nvCxnSpPr>
        <p:spPr>
          <a:xfrm rot="5400000" flipH="1" flipV="1">
            <a:off x="21101823" y="21401672"/>
            <a:ext cx="87017" cy="66055"/>
          </a:xfrm>
          <a:prstGeom prst="curvedConnector3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8518502" y="22806159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Physical Attention module</a:t>
            </a:r>
            <a:endParaRPr lang="zh-CN" altLang="en-US" sz="631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19625632" y="22725693"/>
            <a:ext cx="1883599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Spatial-Temporal graph convolution module</a:t>
            </a:r>
            <a:endParaRPr lang="zh-CN" altLang="en-US" sz="631" b="1" dirty="0"/>
          </a:p>
        </p:txBody>
      </p:sp>
      <p:sp>
        <p:nvSpPr>
          <p:cNvPr id="74" name="矩形 73"/>
          <p:cNvSpPr/>
          <p:nvPr/>
        </p:nvSpPr>
        <p:spPr>
          <a:xfrm>
            <a:off x="19411580" y="20953090"/>
            <a:ext cx="395047" cy="125524"/>
          </a:xfrm>
          <a:prstGeom prst="rect">
            <a:avLst/>
          </a:prstGeom>
          <a:ln w="2540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Attention</a:t>
            </a:r>
            <a:endParaRPr lang="zh-CN" altLang="en-US" sz="631" dirty="0"/>
          </a:p>
        </p:txBody>
      </p:sp>
      <p:sp>
        <p:nvSpPr>
          <p:cNvPr id="75" name="矩形 74"/>
          <p:cNvSpPr/>
          <p:nvPr/>
        </p:nvSpPr>
        <p:spPr>
          <a:xfrm>
            <a:off x="19487449" y="21392090"/>
            <a:ext cx="53963" cy="538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6" name="矩形 75"/>
          <p:cNvSpPr/>
          <p:nvPr/>
        </p:nvSpPr>
        <p:spPr>
          <a:xfrm>
            <a:off x="19545026" y="21397453"/>
            <a:ext cx="200741" cy="54475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7" name="矩形 76"/>
          <p:cNvSpPr/>
          <p:nvPr/>
        </p:nvSpPr>
        <p:spPr>
          <a:xfrm>
            <a:off x="19477655" y="21661728"/>
            <a:ext cx="51587" cy="54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8" name="矩形 77"/>
          <p:cNvSpPr/>
          <p:nvPr/>
        </p:nvSpPr>
        <p:spPr>
          <a:xfrm>
            <a:off x="19532202" y="21666921"/>
            <a:ext cx="175981" cy="53836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79" name="矩形 78"/>
          <p:cNvSpPr/>
          <p:nvPr/>
        </p:nvSpPr>
        <p:spPr>
          <a:xfrm>
            <a:off x="19309054" y="21564362"/>
            <a:ext cx="44035" cy="444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0" name="矩形 79"/>
          <p:cNvSpPr/>
          <p:nvPr/>
        </p:nvSpPr>
        <p:spPr>
          <a:xfrm>
            <a:off x="19358549" y="21557794"/>
            <a:ext cx="155715" cy="4683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1" name="矩形 80"/>
          <p:cNvSpPr/>
          <p:nvPr/>
        </p:nvSpPr>
        <p:spPr>
          <a:xfrm>
            <a:off x="19640324" y="21539025"/>
            <a:ext cx="45271" cy="506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2" name="矩形 81"/>
          <p:cNvSpPr/>
          <p:nvPr/>
        </p:nvSpPr>
        <p:spPr>
          <a:xfrm>
            <a:off x="19687344" y="21535594"/>
            <a:ext cx="198405" cy="5280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83" name="直接箭头连接符 82"/>
          <p:cNvCxnSpPr>
            <a:stCxn id="75" idx="1"/>
            <a:endCxn id="79" idx="0"/>
          </p:cNvCxnSpPr>
          <p:nvPr/>
        </p:nvCxnSpPr>
        <p:spPr>
          <a:xfrm flipH="1">
            <a:off x="19331076" y="21419030"/>
            <a:ext cx="156380" cy="1453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5" idx="2"/>
            <a:endCxn id="81" idx="0"/>
          </p:cNvCxnSpPr>
          <p:nvPr/>
        </p:nvCxnSpPr>
        <p:spPr>
          <a:xfrm>
            <a:off x="19514437" y="21445965"/>
            <a:ext cx="148527" cy="9306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9" idx="3"/>
            <a:endCxn id="77" idx="1"/>
          </p:cNvCxnSpPr>
          <p:nvPr/>
        </p:nvCxnSpPr>
        <p:spPr>
          <a:xfrm>
            <a:off x="19353092" y="21586588"/>
            <a:ext cx="124565" cy="1022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1" idx="2"/>
            <a:endCxn id="77" idx="0"/>
          </p:cNvCxnSpPr>
          <p:nvPr/>
        </p:nvCxnSpPr>
        <p:spPr>
          <a:xfrm flipH="1">
            <a:off x="19503454" y="21589693"/>
            <a:ext cx="159513" cy="7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 rot="5400000">
            <a:off x="19436890" y="21190388"/>
            <a:ext cx="173340" cy="38696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8" name="矩形 87"/>
          <p:cNvSpPr/>
          <p:nvPr/>
        </p:nvSpPr>
        <p:spPr>
          <a:xfrm rot="5400000">
            <a:off x="19491535" y="21187648"/>
            <a:ext cx="167673" cy="4326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89" name="矩形 88"/>
          <p:cNvSpPr/>
          <p:nvPr/>
        </p:nvSpPr>
        <p:spPr>
          <a:xfrm rot="5400000">
            <a:off x="19542388" y="21189816"/>
            <a:ext cx="169352" cy="38445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90" name="矩形 89"/>
          <p:cNvSpPr/>
          <p:nvPr/>
        </p:nvSpPr>
        <p:spPr>
          <a:xfrm rot="5400000">
            <a:off x="19581543" y="21187478"/>
            <a:ext cx="169951" cy="36575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99" name="直接箭头连接符 98"/>
          <p:cNvCxnSpPr>
            <a:stCxn id="7" idx="3"/>
          </p:cNvCxnSpPr>
          <p:nvPr/>
        </p:nvCxnSpPr>
        <p:spPr>
          <a:xfrm flipV="1">
            <a:off x="19029982" y="21600155"/>
            <a:ext cx="196956" cy="1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21082892" y="20475199"/>
            <a:ext cx="1154304" cy="18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b="1" dirty="0"/>
              <a:t>WGAN-GP  module</a:t>
            </a:r>
            <a:endParaRPr lang="zh-CN" altLang="en-US" sz="631" b="1" dirty="0"/>
          </a:p>
        </p:txBody>
      </p:sp>
      <p:sp>
        <p:nvSpPr>
          <p:cNvPr id="115" name="矩形 114"/>
          <p:cNvSpPr/>
          <p:nvPr/>
        </p:nvSpPr>
        <p:spPr>
          <a:xfrm>
            <a:off x="20541470" y="22043083"/>
            <a:ext cx="268001" cy="8799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4"/>
                </a:solidFill>
              </a:rPr>
              <a:t>LSTM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117" name="梯形 116"/>
          <p:cNvSpPr/>
          <p:nvPr/>
        </p:nvSpPr>
        <p:spPr>
          <a:xfrm>
            <a:off x="18419283" y="22498037"/>
            <a:ext cx="305855" cy="160051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CNN</a:t>
            </a:r>
            <a:endParaRPr lang="zh-CN" altLang="en-US" sz="631" dirty="0"/>
          </a:p>
        </p:txBody>
      </p:sp>
      <p:sp>
        <p:nvSpPr>
          <p:cNvPr id="118" name="流程图: 手动操作 117"/>
          <p:cNvSpPr/>
          <p:nvPr/>
        </p:nvSpPr>
        <p:spPr>
          <a:xfrm rot="16200000">
            <a:off x="19063851" y="20918919"/>
            <a:ext cx="285403" cy="205661"/>
          </a:xfrm>
          <a:prstGeom prst="flowChartManualOperation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631" dirty="0"/>
              <a:t>CNN</a:t>
            </a:r>
            <a:endParaRPr lang="zh-CN" altLang="en-US" sz="631" dirty="0"/>
          </a:p>
        </p:txBody>
      </p:sp>
      <p:sp>
        <p:nvSpPr>
          <p:cNvPr id="145" name="矩形 144"/>
          <p:cNvSpPr/>
          <p:nvPr/>
        </p:nvSpPr>
        <p:spPr>
          <a:xfrm>
            <a:off x="20417157" y="21375570"/>
            <a:ext cx="53963" cy="538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6" name="矩形 145"/>
          <p:cNvSpPr/>
          <p:nvPr/>
        </p:nvSpPr>
        <p:spPr>
          <a:xfrm>
            <a:off x="20474733" y="21380932"/>
            <a:ext cx="200741" cy="54475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7" name="矩形 146"/>
          <p:cNvSpPr/>
          <p:nvPr/>
        </p:nvSpPr>
        <p:spPr>
          <a:xfrm>
            <a:off x="20407361" y="21645209"/>
            <a:ext cx="51587" cy="5422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8" name="矩形 147"/>
          <p:cNvSpPr/>
          <p:nvPr/>
        </p:nvSpPr>
        <p:spPr>
          <a:xfrm>
            <a:off x="20461908" y="21650405"/>
            <a:ext cx="175981" cy="53836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49" name="矩形 148"/>
          <p:cNvSpPr/>
          <p:nvPr/>
        </p:nvSpPr>
        <p:spPr>
          <a:xfrm>
            <a:off x="20238761" y="21547843"/>
            <a:ext cx="44035" cy="444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50" name="矩形 149"/>
          <p:cNvSpPr/>
          <p:nvPr/>
        </p:nvSpPr>
        <p:spPr>
          <a:xfrm>
            <a:off x="20288255" y="21541274"/>
            <a:ext cx="155715" cy="46833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51" name="矩形 150"/>
          <p:cNvSpPr/>
          <p:nvPr/>
        </p:nvSpPr>
        <p:spPr>
          <a:xfrm>
            <a:off x="20570032" y="21522508"/>
            <a:ext cx="45271" cy="506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52" name="矩形 151"/>
          <p:cNvSpPr/>
          <p:nvPr/>
        </p:nvSpPr>
        <p:spPr>
          <a:xfrm>
            <a:off x="20617049" y="21519073"/>
            <a:ext cx="198405" cy="5280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cxnSp>
        <p:nvCxnSpPr>
          <p:cNvPr id="153" name="直接箭头连接符 152"/>
          <p:cNvCxnSpPr>
            <a:stCxn id="145" idx="1"/>
            <a:endCxn id="149" idx="0"/>
          </p:cNvCxnSpPr>
          <p:nvPr/>
        </p:nvCxnSpPr>
        <p:spPr>
          <a:xfrm flipH="1">
            <a:off x="20260783" y="21402511"/>
            <a:ext cx="156380" cy="1453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145" idx="2"/>
            <a:endCxn id="151" idx="0"/>
          </p:cNvCxnSpPr>
          <p:nvPr/>
        </p:nvCxnSpPr>
        <p:spPr>
          <a:xfrm>
            <a:off x="20444144" y="21429448"/>
            <a:ext cx="148527" cy="9306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>
            <a:stCxn id="149" idx="3"/>
            <a:endCxn id="147" idx="1"/>
          </p:cNvCxnSpPr>
          <p:nvPr/>
        </p:nvCxnSpPr>
        <p:spPr>
          <a:xfrm>
            <a:off x="20282798" y="21570069"/>
            <a:ext cx="124565" cy="1022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51" idx="2"/>
            <a:endCxn id="147" idx="0"/>
          </p:cNvCxnSpPr>
          <p:nvPr/>
        </p:nvCxnSpPr>
        <p:spPr>
          <a:xfrm flipH="1">
            <a:off x="20433160" y="21573173"/>
            <a:ext cx="159513" cy="7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21017302" y="21179899"/>
            <a:ext cx="268001" cy="8799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4"/>
                </a:solidFill>
              </a:rPr>
              <a:t>LSTM</a:t>
            </a:r>
            <a:endParaRPr lang="zh-CN" altLang="en-US" sz="631" b="1" dirty="0">
              <a:solidFill>
                <a:schemeClr val="accent4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9971218" y="21489973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……</a:t>
            </a:r>
            <a:endParaRPr lang="zh-CN" altLang="en-US" sz="631" dirty="0"/>
          </a:p>
        </p:txBody>
      </p:sp>
      <p:sp>
        <p:nvSpPr>
          <p:cNvPr id="177" name="矩形 176"/>
          <p:cNvSpPr/>
          <p:nvPr/>
        </p:nvSpPr>
        <p:spPr>
          <a:xfrm>
            <a:off x="21005471" y="22035913"/>
            <a:ext cx="314407" cy="929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Concat</a:t>
            </a:r>
            <a:endParaRPr lang="zh-CN" altLang="en-US" sz="631" dirty="0">
              <a:solidFill>
                <a:schemeClr val="tx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21017706" y="21830968"/>
            <a:ext cx="291827" cy="10587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b="1" dirty="0">
                <a:solidFill>
                  <a:schemeClr val="accent6"/>
                </a:solidFill>
              </a:rPr>
              <a:t>LSTM</a:t>
            </a:r>
            <a:endParaRPr lang="zh-CN" altLang="en-US" sz="631" b="1" dirty="0">
              <a:solidFill>
                <a:schemeClr val="accent6"/>
              </a:solidFill>
            </a:endParaRPr>
          </a:p>
        </p:txBody>
      </p:sp>
      <p:sp>
        <p:nvSpPr>
          <p:cNvPr id="188" name="梯形 187"/>
          <p:cNvSpPr/>
          <p:nvPr/>
        </p:nvSpPr>
        <p:spPr>
          <a:xfrm>
            <a:off x="18964232" y="22511212"/>
            <a:ext cx="442809" cy="236080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zh-CN" sz="631" dirty="0"/>
              <a:t>STGCNN</a:t>
            </a:r>
            <a:endParaRPr lang="zh-CN" altLang="en-US" sz="631" dirty="0"/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9787" y="21799751"/>
            <a:ext cx="1102851" cy="94764"/>
          </a:xfrm>
          <a:prstGeom prst="rect">
            <a:avLst/>
          </a:prstGeom>
        </p:spPr>
      </p:pic>
      <p:sp>
        <p:nvSpPr>
          <p:cNvPr id="195" name="矩形 194"/>
          <p:cNvSpPr/>
          <p:nvPr/>
        </p:nvSpPr>
        <p:spPr>
          <a:xfrm rot="5400000">
            <a:off x="20307059" y="21200873"/>
            <a:ext cx="173340" cy="38696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6" name="矩形 195"/>
          <p:cNvSpPr/>
          <p:nvPr/>
        </p:nvSpPr>
        <p:spPr>
          <a:xfrm rot="5400000">
            <a:off x="20356440" y="21195759"/>
            <a:ext cx="167673" cy="4326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7" name="矩形 196"/>
          <p:cNvSpPr/>
          <p:nvPr/>
        </p:nvSpPr>
        <p:spPr>
          <a:xfrm rot="5400000">
            <a:off x="20412557" y="21200303"/>
            <a:ext cx="169352" cy="38445"/>
          </a:xfrm>
          <a:prstGeom prst="rect">
            <a:avLst/>
          </a:prstGeom>
          <a:pattFill prst="lt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198" name="矩形 197"/>
          <p:cNvSpPr/>
          <p:nvPr/>
        </p:nvSpPr>
        <p:spPr>
          <a:xfrm rot="5400000">
            <a:off x="20451711" y="21197966"/>
            <a:ext cx="169951" cy="36575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31"/>
          </a:p>
        </p:txBody>
      </p:sp>
      <p:sp>
        <p:nvSpPr>
          <p:cNvPr id="203" name="文本框 202"/>
          <p:cNvSpPr txBox="1"/>
          <p:nvPr/>
        </p:nvSpPr>
        <p:spPr>
          <a:xfrm>
            <a:off x="19942984" y="21141061"/>
            <a:ext cx="265185" cy="28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1" dirty="0"/>
              <a:t>……</a:t>
            </a:r>
            <a:endParaRPr lang="zh-CN" altLang="en-US" sz="631" dirty="0"/>
          </a:p>
        </p:txBody>
      </p:sp>
      <p:sp>
        <p:nvSpPr>
          <p:cNvPr id="204" name="矩形 203"/>
          <p:cNvSpPr/>
          <p:nvPr/>
        </p:nvSpPr>
        <p:spPr>
          <a:xfrm>
            <a:off x="21009744" y="21007785"/>
            <a:ext cx="301100" cy="105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FC</a:t>
            </a:r>
            <a:endParaRPr lang="zh-CN" altLang="en-US" sz="631" dirty="0"/>
          </a:p>
        </p:txBody>
      </p:sp>
      <p:sp>
        <p:nvSpPr>
          <p:cNvPr id="205" name="矩形 204"/>
          <p:cNvSpPr/>
          <p:nvPr/>
        </p:nvSpPr>
        <p:spPr>
          <a:xfrm>
            <a:off x="21000435" y="20829433"/>
            <a:ext cx="301100" cy="105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31" dirty="0"/>
              <a:t>Score</a:t>
            </a:r>
            <a:endParaRPr lang="zh-CN" altLang="en-US" sz="631" dirty="0"/>
          </a:p>
        </p:txBody>
      </p:sp>
      <p:cxnSp>
        <p:nvCxnSpPr>
          <p:cNvPr id="207" name="直接连接符 206"/>
          <p:cNvCxnSpPr/>
          <p:nvPr/>
        </p:nvCxnSpPr>
        <p:spPr>
          <a:xfrm>
            <a:off x="19971208" y="21849682"/>
            <a:ext cx="0" cy="2414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/>
          <p:cNvCxnSpPr/>
          <p:nvPr/>
        </p:nvCxnSpPr>
        <p:spPr>
          <a:xfrm>
            <a:off x="19005790" y="21027072"/>
            <a:ext cx="1040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>
            <a:endCxn id="74" idx="1"/>
          </p:cNvCxnSpPr>
          <p:nvPr/>
        </p:nvCxnSpPr>
        <p:spPr>
          <a:xfrm flipV="1">
            <a:off x="19309064" y="21015840"/>
            <a:ext cx="102521" cy="50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/>
          <p:nvPr/>
        </p:nvCxnSpPr>
        <p:spPr>
          <a:xfrm flipV="1">
            <a:off x="20432164" y="22091094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/>
          <p:cNvCxnSpPr/>
          <p:nvPr/>
        </p:nvCxnSpPr>
        <p:spPr>
          <a:xfrm flipV="1">
            <a:off x="20839972" y="22082381"/>
            <a:ext cx="115273" cy="1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/>
          <p:cNvCxnSpPr>
            <a:stCxn id="177" idx="0"/>
            <a:endCxn id="179" idx="2"/>
          </p:cNvCxnSpPr>
          <p:nvPr/>
        </p:nvCxnSpPr>
        <p:spPr>
          <a:xfrm flipV="1">
            <a:off x="21162673" y="21936839"/>
            <a:ext cx="944" cy="99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 flipV="1">
            <a:off x="21150356" y="21737243"/>
            <a:ext cx="944" cy="99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>
            <a:stCxn id="43" idx="0"/>
            <a:endCxn id="170" idx="2"/>
          </p:cNvCxnSpPr>
          <p:nvPr/>
        </p:nvCxnSpPr>
        <p:spPr>
          <a:xfrm flipH="1" flipV="1">
            <a:off x="21151305" y="21267899"/>
            <a:ext cx="6827" cy="76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endCxn id="204" idx="2"/>
          </p:cNvCxnSpPr>
          <p:nvPr/>
        </p:nvCxnSpPr>
        <p:spPr>
          <a:xfrm flipH="1" flipV="1">
            <a:off x="21160293" y="21112817"/>
            <a:ext cx="2381" cy="75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/>
          <p:cNvCxnSpPr>
            <a:stCxn id="204" idx="0"/>
          </p:cNvCxnSpPr>
          <p:nvPr/>
        </p:nvCxnSpPr>
        <p:spPr>
          <a:xfrm flipV="1">
            <a:off x="21160295" y="20926159"/>
            <a:ext cx="5143" cy="81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40040</TotalTime>
  <Words>297</Words>
  <Application>Microsoft Office PowerPoint</Application>
  <PresentationFormat>自定义</PresentationFormat>
  <Paragraphs>202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wt w</dc:creator>
  <cp:lastModifiedBy>wt w</cp:lastModifiedBy>
  <cp:revision>380</cp:revision>
  <cp:lastPrinted>2020-11-08T19:52:45Z</cp:lastPrinted>
  <dcterms:created xsi:type="dcterms:W3CDTF">2020-11-04T07:52:33Z</dcterms:created>
  <dcterms:modified xsi:type="dcterms:W3CDTF">2022-04-08T02:15:01Z</dcterms:modified>
</cp:coreProperties>
</file>